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9AA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5075-D56B-4A38-B21A-36F4BF3293F5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CAE1-CFE9-4DDA-97CB-DF1ADC25B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5075-D56B-4A38-B21A-36F4BF3293F5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CAE1-CFE9-4DDA-97CB-DF1ADC25B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41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5075-D56B-4A38-B21A-36F4BF3293F5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CAE1-CFE9-4DDA-97CB-DF1ADC25B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70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5075-D56B-4A38-B21A-36F4BF3293F5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CAE1-CFE9-4DDA-97CB-DF1ADC25B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18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5075-D56B-4A38-B21A-36F4BF3293F5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CAE1-CFE9-4DDA-97CB-DF1ADC25B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85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5075-D56B-4A38-B21A-36F4BF3293F5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CAE1-CFE9-4DDA-97CB-DF1ADC25B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63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5075-D56B-4A38-B21A-36F4BF3293F5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CAE1-CFE9-4DDA-97CB-DF1ADC25B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42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5075-D56B-4A38-B21A-36F4BF3293F5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CAE1-CFE9-4DDA-97CB-DF1ADC25B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2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5075-D56B-4A38-B21A-36F4BF3293F5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CAE1-CFE9-4DDA-97CB-DF1ADC25B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03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5075-D56B-4A38-B21A-36F4BF3293F5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CAE1-CFE9-4DDA-97CB-DF1ADC25B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55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5075-D56B-4A38-B21A-36F4BF3293F5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CAE1-CFE9-4DDA-97CB-DF1ADC25B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63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E5075-D56B-4A38-B21A-36F4BF3293F5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ACAE1-CFE9-4DDA-97CB-DF1ADC25B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8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6.png"/><Relationship Id="rId21" Type="http://schemas.openxmlformats.org/officeDocument/2006/relationships/image" Target="../media/image41.png"/><Relationship Id="rId7" Type="http://schemas.openxmlformats.org/officeDocument/2006/relationships/image" Target="../media/image17.png"/><Relationship Id="rId12" Type="http://schemas.openxmlformats.org/officeDocument/2006/relationships/image" Target="../media/image29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image" Target="../media/image2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24" Type="http://schemas.openxmlformats.org/officeDocument/2006/relationships/image" Target="../media/image44.png"/><Relationship Id="rId5" Type="http://schemas.openxmlformats.org/officeDocument/2006/relationships/image" Target="../media/image11.png"/><Relationship Id="rId15" Type="http://schemas.openxmlformats.org/officeDocument/2006/relationships/image" Target="../media/image35.png"/><Relationship Id="rId23" Type="http://schemas.openxmlformats.org/officeDocument/2006/relationships/image" Target="../media/image43.jpeg"/><Relationship Id="rId10" Type="http://schemas.openxmlformats.org/officeDocument/2006/relationships/image" Target="../media/image24.png"/><Relationship Id="rId19" Type="http://schemas.openxmlformats.org/officeDocument/2006/relationships/image" Target="../media/image39.png"/><Relationship Id="rId4" Type="http://schemas.openxmlformats.org/officeDocument/2006/relationships/image" Target="../media/image9.png"/><Relationship Id="rId9" Type="http://schemas.openxmlformats.org/officeDocument/2006/relationships/image" Target="../media/image22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3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9" Type="http://schemas.openxmlformats.org/officeDocument/2006/relationships/image" Target="../media/image72.png"/><Relationship Id="rId3" Type="http://schemas.openxmlformats.org/officeDocument/2006/relationships/image" Target="../media/image6.png"/><Relationship Id="rId21" Type="http://schemas.openxmlformats.org/officeDocument/2006/relationships/image" Target="../media/image55.png"/><Relationship Id="rId34" Type="http://schemas.openxmlformats.org/officeDocument/2006/relationships/image" Target="../media/image68.png"/><Relationship Id="rId42" Type="http://schemas.openxmlformats.org/officeDocument/2006/relationships/image" Target="../media/image75.jpeg"/><Relationship Id="rId7" Type="http://schemas.openxmlformats.org/officeDocument/2006/relationships/image" Target="../media/image17.png"/><Relationship Id="rId12" Type="http://schemas.openxmlformats.org/officeDocument/2006/relationships/image" Target="../media/image29.png"/><Relationship Id="rId17" Type="http://schemas.openxmlformats.org/officeDocument/2006/relationships/image" Target="../media/image51.png"/><Relationship Id="rId25" Type="http://schemas.openxmlformats.org/officeDocument/2006/relationships/image" Target="../media/image59.jpeg"/><Relationship Id="rId33" Type="http://schemas.openxmlformats.org/officeDocument/2006/relationships/image" Target="../media/image67.png"/><Relationship Id="rId38" Type="http://schemas.openxmlformats.org/officeDocument/2006/relationships/image" Target="../media/image71.png"/><Relationship Id="rId2" Type="http://schemas.openxmlformats.org/officeDocument/2006/relationships/image" Target="../media/image2.png"/><Relationship Id="rId16" Type="http://schemas.openxmlformats.org/officeDocument/2006/relationships/image" Target="../media/image50.png"/><Relationship Id="rId20" Type="http://schemas.openxmlformats.org/officeDocument/2006/relationships/image" Target="../media/image54.jpeg"/><Relationship Id="rId29" Type="http://schemas.openxmlformats.org/officeDocument/2006/relationships/image" Target="../media/image63.png"/><Relationship Id="rId41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24" Type="http://schemas.openxmlformats.org/officeDocument/2006/relationships/image" Target="../media/image58.png"/><Relationship Id="rId32" Type="http://schemas.openxmlformats.org/officeDocument/2006/relationships/image" Target="../media/image66.png"/><Relationship Id="rId37" Type="http://schemas.openxmlformats.org/officeDocument/2006/relationships/image" Target="../media/image23.png"/><Relationship Id="rId40" Type="http://schemas.openxmlformats.org/officeDocument/2006/relationships/image" Target="../media/image73.png"/><Relationship Id="rId5" Type="http://schemas.openxmlformats.org/officeDocument/2006/relationships/image" Target="../media/image11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36" Type="http://schemas.openxmlformats.org/officeDocument/2006/relationships/image" Target="../media/image70.png"/><Relationship Id="rId10" Type="http://schemas.openxmlformats.org/officeDocument/2006/relationships/image" Target="../media/image24.png"/><Relationship Id="rId19" Type="http://schemas.openxmlformats.org/officeDocument/2006/relationships/image" Target="../media/image53.png"/><Relationship Id="rId31" Type="http://schemas.openxmlformats.org/officeDocument/2006/relationships/image" Target="../media/image65.png"/><Relationship Id="rId4" Type="http://schemas.openxmlformats.org/officeDocument/2006/relationships/image" Target="../media/image9.png"/><Relationship Id="rId9" Type="http://schemas.openxmlformats.org/officeDocument/2006/relationships/image" Target="../media/image22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35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3.png"/><Relationship Id="rId18" Type="http://schemas.openxmlformats.org/officeDocument/2006/relationships/image" Target="../media/image76.png"/><Relationship Id="rId26" Type="http://schemas.openxmlformats.org/officeDocument/2006/relationships/image" Target="../media/image84.png"/><Relationship Id="rId39" Type="http://schemas.openxmlformats.org/officeDocument/2006/relationships/image" Target="../media/image97.jpeg"/><Relationship Id="rId3" Type="http://schemas.openxmlformats.org/officeDocument/2006/relationships/image" Target="../media/image6.png"/><Relationship Id="rId21" Type="http://schemas.openxmlformats.org/officeDocument/2006/relationships/image" Target="../media/image79.png"/><Relationship Id="rId34" Type="http://schemas.openxmlformats.org/officeDocument/2006/relationships/image" Target="../media/image92.png"/><Relationship Id="rId42" Type="http://schemas.openxmlformats.org/officeDocument/2006/relationships/image" Target="../media/image100.png"/><Relationship Id="rId7" Type="http://schemas.openxmlformats.org/officeDocument/2006/relationships/image" Target="../media/image17.png"/><Relationship Id="rId12" Type="http://schemas.openxmlformats.org/officeDocument/2006/relationships/image" Target="../media/image29.png"/><Relationship Id="rId17" Type="http://schemas.openxmlformats.org/officeDocument/2006/relationships/image" Target="../media/image23.png"/><Relationship Id="rId25" Type="http://schemas.openxmlformats.org/officeDocument/2006/relationships/image" Target="../media/image83.png"/><Relationship Id="rId33" Type="http://schemas.openxmlformats.org/officeDocument/2006/relationships/image" Target="../media/image91.png"/><Relationship Id="rId38" Type="http://schemas.openxmlformats.org/officeDocument/2006/relationships/image" Target="../media/image96.png"/><Relationship Id="rId2" Type="http://schemas.openxmlformats.org/officeDocument/2006/relationships/image" Target="../media/image2.png"/><Relationship Id="rId16" Type="http://schemas.openxmlformats.org/officeDocument/2006/relationships/image" Target="../media/image63.png"/><Relationship Id="rId20" Type="http://schemas.openxmlformats.org/officeDocument/2006/relationships/image" Target="../media/image78.png"/><Relationship Id="rId29" Type="http://schemas.openxmlformats.org/officeDocument/2006/relationships/image" Target="../media/image87.jpeg"/><Relationship Id="rId41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24" Type="http://schemas.openxmlformats.org/officeDocument/2006/relationships/image" Target="../media/image82.png"/><Relationship Id="rId32" Type="http://schemas.openxmlformats.org/officeDocument/2006/relationships/image" Target="../media/image90.png"/><Relationship Id="rId37" Type="http://schemas.openxmlformats.org/officeDocument/2006/relationships/image" Target="../media/image95.png"/><Relationship Id="rId40" Type="http://schemas.openxmlformats.org/officeDocument/2006/relationships/image" Target="../media/image98.png"/><Relationship Id="rId5" Type="http://schemas.openxmlformats.org/officeDocument/2006/relationships/image" Target="../media/image11.png"/><Relationship Id="rId15" Type="http://schemas.openxmlformats.org/officeDocument/2006/relationships/image" Target="../media/image55.png"/><Relationship Id="rId23" Type="http://schemas.openxmlformats.org/officeDocument/2006/relationships/image" Target="../media/image81.png"/><Relationship Id="rId28" Type="http://schemas.openxmlformats.org/officeDocument/2006/relationships/image" Target="../media/image86.png"/><Relationship Id="rId36" Type="http://schemas.openxmlformats.org/officeDocument/2006/relationships/image" Target="../media/image94.png"/><Relationship Id="rId10" Type="http://schemas.openxmlformats.org/officeDocument/2006/relationships/image" Target="../media/image24.png"/><Relationship Id="rId19" Type="http://schemas.openxmlformats.org/officeDocument/2006/relationships/image" Target="../media/image77.png"/><Relationship Id="rId31" Type="http://schemas.openxmlformats.org/officeDocument/2006/relationships/image" Target="../media/image89.png"/><Relationship Id="rId4" Type="http://schemas.openxmlformats.org/officeDocument/2006/relationships/image" Target="../media/image9.png"/><Relationship Id="rId9" Type="http://schemas.openxmlformats.org/officeDocument/2006/relationships/image" Target="../media/image22.png"/><Relationship Id="rId14" Type="http://schemas.openxmlformats.org/officeDocument/2006/relationships/image" Target="../media/image50.png"/><Relationship Id="rId22" Type="http://schemas.openxmlformats.org/officeDocument/2006/relationships/image" Target="../media/image80.jpeg"/><Relationship Id="rId27" Type="http://schemas.openxmlformats.org/officeDocument/2006/relationships/image" Target="../media/image85.png"/><Relationship Id="rId30" Type="http://schemas.openxmlformats.org/officeDocument/2006/relationships/image" Target="../media/image88.png"/><Relationship Id="rId35" Type="http://schemas.openxmlformats.org/officeDocument/2006/relationships/image" Target="../media/image93.png"/><Relationship Id="rId43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50.png"/><Relationship Id="rId18" Type="http://schemas.openxmlformats.org/officeDocument/2006/relationships/image" Target="../media/image99.png"/><Relationship Id="rId26" Type="http://schemas.openxmlformats.org/officeDocument/2006/relationships/image" Target="../media/image109.png"/><Relationship Id="rId39" Type="http://schemas.openxmlformats.org/officeDocument/2006/relationships/image" Target="../media/image122.png"/><Relationship Id="rId3" Type="http://schemas.openxmlformats.org/officeDocument/2006/relationships/image" Target="../media/image6.png"/><Relationship Id="rId21" Type="http://schemas.openxmlformats.org/officeDocument/2006/relationships/image" Target="../media/image104.png"/><Relationship Id="rId34" Type="http://schemas.openxmlformats.org/officeDocument/2006/relationships/image" Target="../media/image117.png"/><Relationship Id="rId42" Type="http://schemas.openxmlformats.org/officeDocument/2006/relationships/image" Target="../media/image125.png"/><Relationship Id="rId7" Type="http://schemas.openxmlformats.org/officeDocument/2006/relationships/image" Target="../media/image17.png"/><Relationship Id="rId12" Type="http://schemas.openxmlformats.org/officeDocument/2006/relationships/image" Target="../media/image33.png"/><Relationship Id="rId17" Type="http://schemas.openxmlformats.org/officeDocument/2006/relationships/image" Target="../media/image96.png"/><Relationship Id="rId25" Type="http://schemas.openxmlformats.org/officeDocument/2006/relationships/image" Target="../media/image108.png"/><Relationship Id="rId33" Type="http://schemas.openxmlformats.org/officeDocument/2006/relationships/image" Target="../media/image116.png"/><Relationship Id="rId38" Type="http://schemas.openxmlformats.org/officeDocument/2006/relationships/image" Target="../media/image121.png"/><Relationship Id="rId2" Type="http://schemas.openxmlformats.org/officeDocument/2006/relationships/image" Target="../media/image2.png"/><Relationship Id="rId16" Type="http://schemas.openxmlformats.org/officeDocument/2006/relationships/image" Target="../media/image23.png"/><Relationship Id="rId20" Type="http://schemas.openxmlformats.org/officeDocument/2006/relationships/image" Target="../media/image103.png"/><Relationship Id="rId29" Type="http://schemas.openxmlformats.org/officeDocument/2006/relationships/image" Target="../media/image112.png"/><Relationship Id="rId41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9.png"/><Relationship Id="rId24" Type="http://schemas.openxmlformats.org/officeDocument/2006/relationships/image" Target="../media/image107.png"/><Relationship Id="rId32" Type="http://schemas.openxmlformats.org/officeDocument/2006/relationships/image" Target="../media/image115.png"/><Relationship Id="rId37" Type="http://schemas.openxmlformats.org/officeDocument/2006/relationships/image" Target="../media/image120.png"/><Relationship Id="rId40" Type="http://schemas.openxmlformats.org/officeDocument/2006/relationships/image" Target="../media/image123.png"/><Relationship Id="rId5" Type="http://schemas.openxmlformats.org/officeDocument/2006/relationships/image" Target="../media/image11.png"/><Relationship Id="rId15" Type="http://schemas.openxmlformats.org/officeDocument/2006/relationships/image" Target="../media/image63.png"/><Relationship Id="rId23" Type="http://schemas.openxmlformats.org/officeDocument/2006/relationships/image" Target="../media/image106.png"/><Relationship Id="rId28" Type="http://schemas.openxmlformats.org/officeDocument/2006/relationships/image" Target="../media/image111.png"/><Relationship Id="rId36" Type="http://schemas.openxmlformats.org/officeDocument/2006/relationships/image" Target="../media/image119.png"/><Relationship Id="rId10" Type="http://schemas.openxmlformats.org/officeDocument/2006/relationships/image" Target="../media/image27.png"/><Relationship Id="rId19" Type="http://schemas.openxmlformats.org/officeDocument/2006/relationships/image" Target="../media/image102.png"/><Relationship Id="rId31" Type="http://schemas.openxmlformats.org/officeDocument/2006/relationships/image" Target="../media/image114.png"/><Relationship Id="rId44" Type="http://schemas.openxmlformats.org/officeDocument/2006/relationships/image" Target="../media/image127.png"/><Relationship Id="rId4" Type="http://schemas.openxmlformats.org/officeDocument/2006/relationships/image" Target="../media/image9.png"/><Relationship Id="rId9" Type="http://schemas.openxmlformats.org/officeDocument/2006/relationships/image" Target="../media/image22.png"/><Relationship Id="rId14" Type="http://schemas.openxmlformats.org/officeDocument/2006/relationships/image" Target="../media/image55.png"/><Relationship Id="rId22" Type="http://schemas.openxmlformats.org/officeDocument/2006/relationships/image" Target="../media/image105.png"/><Relationship Id="rId27" Type="http://schemas.openxmlformats.org/officeDocument/2006/relationships/image" Target="../media/image110.png"/><Relationship Id="rId30" Type="http://schemas.openxmlformats.org/officeDocument/2006/relationships/image" Target="../media/image113.png"/><Relationship Id="rId35" Type="http://schemas.openxmlformats.org/officeDocument/2006/relationships/image" Target="../media/image118.png"/><Relationship Id="rId43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5.png"/><Relationship Id="rId18" Type="http://schemas.openxmlformats.org/officeDocument/2006/relationships/image" Target="../media/image99.png"/><Relationship Id="rId26" Type="http://schemas.openxmlformats.org/officeDocument/2006/relationships/image" Target="../media/image133.jpeg"/><Relationship Id="rId39" Type="http://schemas.openxmlformats.org/officeDocument/2006/relationships/image" Target="../media/image146.png"/><Relationship Id="rId3" Type="http://schemas.openxmlformats.org/officeDocument/2006/relationships/image" Target="../media/image6.png"/><Relationship Id="rId21" Type="http://schemas.openxmlformats.org/officeDocument/2006/relationships/image" Target="../media/image128.png"/><Relationship Id="rId34" Type="http://schemas.openxmlformats.org/officeDocument/2006/relationships/image" Target="../media/image141.png"/><Relationship Id="rId42" Type="http://schemas.openxmlformats.org/officeDocument/2006/relationships/image" Target="../media/image149.png"/><Relationship Id="rId7" Type="http://schemas.openxmlformats.org/officeDocument/2006/relationships/image" Target="../media/image17.png"/><Relationship Id="rId12" Type="http://schemas.openxmlformats.org/officeDocument/2006/relationships/image" Target="../media/image50.png"/><Relationship Id="rId17" Type="http://schemas.openxmlformats.org/officeDocument/2006/relationships/image" Target="../media/image96.png"/><Relationship Id="rId25" Type="http://schemas.openxmlformats.org/officeDocument/2006/relationships/image" Target="../media/image132.png"/><Relationship Id="rId33" Type="http://schemas.openxmlformats.org/officeDocument/2006/relationships/image" Target="../media/image140.png"/><Relationship Id="rId38" Type="http://schemas.openxmlformats.org/officeDocument/2006/relationships/image" Target="../media/image145.png"/><Relationship Id="rId2" Type="http://schemas.openxmlformats.org/officeDocument/2006/relationships/image" Target="../media/image2.png"/><Relationship Id="rId16" Type="http://schemas.openxmlformats.org/officeDocument/2006/relationships/image" Target="../media/image23.png"/><Relationship Id="rId20" Type="http://schemas.openxmlformats.org/officeDocument/2006/relationships/image" Target="../media/image116.png"/><Relationship Id="rId29" Type="http://schemas.openxmlformats.org/officeDocument/2006/relationships/image" Target="../media/image136.png"/><Relationship Id="rId41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3.png"/><Relationship Id="rId24" Type="http://schemas.openxmlformats.org/officeDocument/2006/relationships/image" Target="../media/image131.jpeg"/><Relationship Id="rId32" Type="http://schemas.openxmlformats.org/officeDocument/2006/relationships/image" Target="../media/image139.png"/><Relationship Id="rId37" Type="http://schemas.openxmlformats.org/officeDocument/2006/relationships/image" Target="../media/image144.png"/><Relationship Id="rId40" Type="http://schemas.openxmlformats.org/officeDocument/2006/relationships/image" Target="../media/image147.png"/><Relationship Id="rId5" Type="http://schemas.openxmlformats.org/officeDocument/2006/relationships/image" Target="../media/image11.png"/><Relationship Id="rId15" Type="http://schemas.openxmlformats.org/officeDocument/2006/relationships/image" Target="../media/image63.png"/><Relationship Id="rId23" Type="http://schemas.openxmlformats.org/officeDocument/2006/relationships/image" Target="../media/image130.png"/><Relationship Id="rId28" Type="http://schemas.openxmlformats.org/officeDocument/2006/relationships/image" Target="../media/image135.png"/><Relationship Id="rId36" Type="http://schemas.openxmlformats.org/officeDocument/2006/relationships/image" Target="../media/image143.png"/><Relationship Id="rId10" Type="http://schemas.openxmlformats.org/officeDocument/2006/relationships/image" Target="../media/image29.png"/><Relationship Id="rId19" Type="http://schemas.openxmlformats.org/officeDocument/2006/relationships/image" Target="../media/image108.png"/><Relationship Id="rId31" Type="http://schemas.openxmlformats.org/officeDocument/2006/relationships/image" Target="../media/image138.png"/><Relationship Id="rId4" Type="http://schemas.openxmlformats.org/officeDocument/2006/relationships/image" Target="../media/image9.png"/><Relationship Id="rId9" Type="http://schemas.openxmlformats.org/officeDocument/2006/relationships/image" Target="../media/image27.png"/><Relationship Id="rId14" Type="http://schemas.openxmlformats.org/officeDocument/2006/relationships/image" Target="../media/image20.png"/><Relationship Id="rId22" Type="http://schemas.openxmlformats.org/officeDocument/2006/relationships/image" Target="../media/image129.png"/><Relationship Id="rId27" Type="http://schemas.openxmlformats.org/officeDocument/2006/relationships/image" Target="../media/image134.png"/><Relationship Id="rId30" Type="http://schemas.openxmlformats.org/officeDocument/2006/relationships/image" Target="../media/image137.png"/><Relationship Id="rId35" Type="http://schemas.openxmlformats.org/officeDocument/2006/relationships/image" Target="../media/image1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5.png"/><Relationship Id="rId18" Type="http://schemas.openxmlformats.org/officeDocument/2006/relationships/image" Target="../media/image108.png"/><Relationship Id="rId26" Type="http://schemas.openxmlformats.org/officeDocument/2006/relationships/image" Target="../media/image156.png"/><Relationship Id="rId39" Type="http://schemas.openxmlformats.org/officeDocument/2006/relationships/image" Target="../media/image169.png"/><Relationship Id="rId3" Type="http://schemas.openxmlformats.org/officeDocument/2006/relationships/image" Target="../media/image6.png"/><Relationship Id="rId21" Type="http://schemas.openxmlformats.org/officeDocument/2006/relationships/image" Target="../media/image151.png"/><Relationship Id="rId34" Type="http://schemas.openxmlformats.org/officeDocument/2006/relationships/image" Target="../media/image164.png"/><Relationship Id="rId7" Type="http://schemas.openxmlformats.org/officeDocument/2006/relationships/image" Target="../media/image17.png"/><Relationship Id="rId12" Type="http://schemas.openxmlformats.org/officeDocument/2006/relationships/image" Target="../media/image50.png"/><Relationship Id="rId17" Type="http://schemas.openxmlformats.org/officeDocument/2006/relationships/image" Target="../media/image99.png"/><Relationship Id="rId25" Type="http://schemas.openxmlformats.org/officeDocument/2006/relationships/image" Target="../media/image155.png"/><Relationship Id="rId33" Type="http://schemas.openxmlformats.org/officeDocument/2006/relationships/image" Target="../media/image163.png"/><Relationship Id="rId38" Type="http://schemas.openxmlformats.org/officeDocument/2006/relationships/image" Target="../media/image168.png"/><Relationship Id="rId2" Type="http://schemas.openxmlformats.org/officeDocument/2006/relationships/image" Target="../media/image2.png"/><Relationship Id="rId16" Type="http://schemas.openxmlformats.org/officeDocument/2006/relationships/image" Target="../media/image96.png"/><Relationship Id="rId20" Type="http://schemas.openxmlformats.org/officeDocument/2006/relationships/image" Target="../media/image150.png"/><Relationship Id="rId29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3.png"/><Relationship Id="rId24" Type="http://schemas.openxmlformats.org/officeDocument/2006/relationships/image" Target="../media/image154.png"/><Relationship Id="rId32" Type="http://schemas.openxmlformats.org/officeDocument/2006/relationships/image" Target="../media/image162.png"/><Relationship Id="rId37" Type="http://schemas.openxmlformats.org/officeDocument/2006/relationships/image" Target="../media/image167.png"/><Relationship Id="rId5" Type="http://schemas.openxmlformats.org/officeDocument/2006/relationships/image" Target="../media/image11.png"/><Relationship Id="rId15" Type="http://schemas.openxmlformats.org/officeDocument/2006/relationships/image" Target="../media/image23.png"/><Relationship Id="rId23" Type="http://schemas.openxmlformats.org/officeDocument/2006/relationships/image" Target="../media/image153.png"/><Relationship Id="rId28" Type="http://schemas.openxmlformats.org/officeDocument/2006/relationships/image" Target="../media/image158.png"/><Relationship Id="rId36" Type="http://schemas.openxmlformats.org/officeDocument/2006/relationships/image" Target="../media/image166.png"/><Relationship Id="rId10" Type="http://schemas.openxmlformats.org/officeDocument/2006/relationships/image" Target="../media/image29.png"/><Relationship Id="rId19" Type="http://schemas.openxmlformats.org/officeDocument/2006/relationships/image" Target="../media/image116.png"/><Relationship Id="rId31" Type="http://schemas.openxmlformats.org/officeDocument/2006/relationships/image" Target="../media/image161.png"/><Relationship Id="rId4" Type="http://schemas.openxmlformats.org/officeDocument/2006/relationships/image" Target="../media/image9.png"/><Relationship Id="rId9" Type="http://schemas.openxmlformats.org/officeDocument/2006/relationships/image" Target="../media/image27.png"/><Relationship Id="rId14" Type="http://schemas.openxmlformats.org/officeDocument/2006/relationships/image" Target="../media/image20.png"/><Relationship Id="rId22" Type="http://schemas.openxmlformats.org/officeDocument/2006/relationships/image" Target="../media/image152.png"/><Relationship Id="rId27" Type="http://schemas.openxmlformats.org/officeDocument/2006/relationships/image" Target="../media/image157.png"/><Relationship Id="rId30" Type="http://schemas.openxmlformats.org/officeDocument/2006/relationships/image" Target="../media/image160.png"/><Relationship Id="rId35" Type="http://schemas.openxmlformats.org/officeDocument/2006/relationships/image" Target="../media/image1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5.png"/><Relationship Id="rId18" Type="http://schemas.openxmlformats.org/officeDocument/2006/relationships/image" Target="../media/image108.png"/><Relationship Id="rId26" Type="http://schemas.openxmlformats.org/officeDocument/2006/relationships/image" Target="../media/image176.png"/><Relationship Id="rId39" Type="http://schemas.openxmlformats.org/officeDocument/2006/relationships/image" Target="../media/image189.png"/><Relationship Id="rId3" Type="http://schemas.openxmlformats.org/officeDocument/2006/relationships/image" Target="../media/image6.png"/><Relationship Id="rId21" Type="http://schemas.openxmlformats.org/officeDocument/2006/relationships/image" Target="../media/image171.png"/><Relationship Id="rId34" Type="http://schemas.openxmlformats.org/officeDocument/2006/relationships/image" Target="../media/image184.jpeg"/><Relationship Id="rId42" Type="http://schemas.openxmlformats.org/officeDocument/2006/relationships/image" Target="../media/image192.png"/><Relationship Id="rId7" Type="http://schemas.openxmlformats.org/officeDocument/2006/relationships/image" Target="../media/image17.png"/><Relationship Id="rId12" Type="http://schemas.openxmlformats.org/officeDocument/2006/relationships/image" Target="../media/image50.png"/><Relationship Id="rId17" Type="http://schemas.openxmlformats.org/officeDocument/2006/relationships/image" Target="../media/image99.png"/><Relationship Id="rId25" Type="http://schemas.openxmlformats.org/officeDocument/2006/relationships/image" Target="../media/image175.png"/><Relationship Id="rId33" Type="http://schemas.openxmlformats.org/officeDocument/2006/relationships/image" Target="../media/image183.png"/><Relationship Id="rId38" Type="http://schemas.openxmlformats.org/officeDocument/2006/relationships/image" Target="../media/image188.png"/><Relationship Id="rId2" Type="http://schemas.openxmlformats.org/officeDocument/2006/relationships/image" Target="../media/image2.png"/><Relationship Id="rId16" Type="http://schemas.openxmlformats.org/officeDocument/2006/relationships/image" Target="../media/image96.png"/><Relationship Id="rId20" Type="http://schemas.openxmlformats.org/officeDocument/2006/relationships/image" Target="../media/image170.jpeg"/><Relationship Id="rId29" Type="http://schemas.openxmlformats.org/officeDocument/2006/relationships/image" Target="../media/image179.png"/><Relationship Id="rId41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3.png"/><Relationship Id="rId24" Type="http://schemas.openxmlformats.org/officeDocument/2006/relationships/image" Target="../media/image174.jpeg"/><Relationship Id="rId32" Type="http://schemas.openxmlformats.org/officeDocument/2006/relationships/image" Target="../media/image182.png"/><Relationship Id="rId37" Type="http://schemas.openxmlformats.org/officeDocument/2006/relationships/image" Target="../media/image187.png"/><Relationship Id="rId40" Type="http://schemas.openxmlformats.org/officeDocument/2006/relationships/image" Target="../media/image190.png"/><Relationship Id="rId5" Type="http://schemas.openxmlformats.org/officeDocument/2006/relationships/image" Target="../media/image11.png"/><Relationship Id="rId15" Type="http://schemas.openxmlformats.org/officeDocument/2006/relationships/image" Target="../media/image23.png"/><Relationship Id="rId23" Type="http://schemas.openxmlformats.org/officeDocument/2006/relationships/image" Target="../media/image173.jpeg"/><Relationship Id="rId28" Type="http://schemas.openxmlformats.org/officeDocument/2006/relationships/image" Target="../media/image178.png"/><Relationship Id="rId36" Type="http://schemas.openxmlformats.org/officeDocument/2006/relationships/image" Target="../media/image186.png"/><Relationship Id="rId10" Type="http://schemas.openxmlformats.org/officeDocument/2006/relationships/image" Target="../media/image29.png"/><Relationship Id="rId19" Type="http://schemas.openxmlformats.org/officeDocument/2006/relationships/image" Target="../media/image116.png"/><Relationship Id="rId31" Type="http://schemas.openxmlformats.org/officeDocument/2006/relationships/image" Target="../media/image181.jpeg"/><Relationship Id="rId44" Type="http://schemas.openxmlformats.org/officeDocument/2006/relationships/image" Target="../media/image194.png"/><Relationship Id="rId4" Type="http://schemas.openxmlformats.org/officeDocument/2006/relationships/image" Target="../media/image9.png"/><Relationship Id="rId9" Type="http://schemas.openxmlformats.org/officeDocument/2006/relationships/image" Target="../media/image27.png"/><Relationship Id="rId14" Type="http://schemas.openxmlformats.org/officeDocument/2006/relationships/image" Target="../media/image20.png"/><Relationship Id="rId22" Type="http://schemas.openxmlformats.org/officeDocument/2006/relationships/image" Target="../media/image172.png"/><Relationship Id="rId27" Type="http://schemas.openxmlformats.org/officeDocument/2006/relationships/image" Target="../media/image177.png"/><Relationship Id="rId30" Type="http://schemas.openxmlformats.org/officeDocument/2006/relationships/image" Target="../media/image180.png"/><Relationship Id="rId35" Type="http://schemas.openxmlformats.org/officeDocument/2006/relationships/image" Target="../media/image185.png"/><Relationship Id="rId43" Type="http://schemas.openxmlformats.org/officeDocument/2006/relationships/image" Target="../media/image1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79717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" y="555625"/>
            <a:ext cx="617537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943" y="113506"/>
            <a:ext cx="1470025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11" y="355675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424" y="443118"/>
            <a:ext cx="1420812" cy="795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9" y="1208191"/>
            <a:ext cx="511175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532" y="1372497"/>
            <a:ext cx="1861407" cy="86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901" y="1428436"/>
            <a:ext cx="1785937" cy="83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084030" y="1867785"/>
            <a:ext cx="148262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" y="1905090"/>
            <a:ext cx="541337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660" y="2037683"/>
            <a:ext cx="2226524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73" y="2585225"/>
            <a:ext cx="164623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63" y="1035582"/>
            <a:ext cx="1646237" cy="3286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07267" y="2348501"/>
            <a:ext cx="2267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8000"/>
                </a:solidFill>
              </a:rPr>
              <a:t>Agricultural </a:t>
            </a:r>
            <a:r>
              <a:rPr lang="en-US" sz="1200" b="1" dirty="0" err="1">
                <a:solidFill>
                  <a:srgbClr val="008000"/>
                </a:solidFill>
              </a:rPr>
              <a:t>Civs</a:t>
            </a:r>
            <a:r>
              <a:rPr lang="en-US" sz="1200" b="1" dirty="0">
                <a:solidFill>
                  <a:srgbClr val="008000"/>
                </a:solidFill>
              </a:rPr>
              <a:t>—Aztec, Anasazi</a:t>
            </a:r>
          </a:p>
          <a:p>
            <a:r>
              <a:rPr lang="en-US" sz="1200" b="1" dirty="0">
                <a:solidFill>
                  <a:srgbClr val="008000"/>
                </a:solidFill>
              </a:rPr>
              <a:t>Mobile Hunters—Plains Indians</a:t>
            </a:r>
          </a:p>
          <a:p>
            <a:r>
              <a:rPr lang="en-US" sz="1200" b="1" dirty="0">
                <a:solidFill>
                  <a:srgbClr val="008000"/>
                </a:solidFill>
              </a:rPr>
              <a:t>Mixed—Iroquois, Algonquian</a:t>
            </a:r>
          </a:p>
        </p:txBody>
      </p:sp>
      <p:sp>
        <p:nvSpPr>
          <p:cNvPr id="9" name="Rectangle 8"/>
          <p:cNvSpPr/>
          <p:nvPr/>
        </p:nvSpPr>
        <p:spPr>
          <a:xfrm>
            <a:off x="91065" y="2893786"/>
            <a:ext cx="4844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6044" y="3509338"/>
            <a:ext cx="2291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Native American Conversion</a:t>
            </a:r>
          </a:p>
        </p:txBody>
      </p:sp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253" y="3118518"/>
            <a:ext cx="1350686" cy="101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7" y="3724422"/>
            <a:ext cx="164623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20" y="3363728"/>
            <a:ext cx="1144884" cy="85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32311" y="3104020"/>
            <a:ext cx="1982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Conquest &amp; Resistance</a:t>
            </a:r>
          </a:p>
        </p:txBody>
      </p:sp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108" y="3380303"/>
            <a:ext cx="1439078" cy="82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24284" y="3888729"/>
            <a:ext cx="3353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5492" y="3118518"/>
            <a:ext cx="1569019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P</a:t>
            </a:r>
            <a:r>
              <a:rPr lang="en-US" sz="1600" b="1" dirty="0">
                <a:solidFill>
                  <a:schemeClr val="bg1"/>
                </a:solidFill>
              </a:rPr>
              <a:t>olitics &amp; Power</a:t>
            </a:r>
          </a:p>
        </p:txBody>
      </p:sp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476546" y="2666224"/>
            <a:ext cx="574777" cy="11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46" y="2591556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698" y="1695581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110" y="693857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838" y="3759171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9" name="Picture 35"/>
          <p:cNvPicPr>
            <a:picLocks noChangeAspect="1" noChangeArrowheads="1"/>
          </p:cNvPicPr>
          <p:nvPr/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386" y="3640499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6044" y="4145875"/>
            <a:ext cx="2673874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American &amp; National </a:t>
            </a:r>
            <a:r>
              <a:rPr lang="en-US" sz="1600" b="1" dirty="0">
                <a:solidFill>
                  <a:srgbClr val="FF0000"/>
                </a:solidFill>
              </a:rPr>
              <a:t>I</a:t>
            </a:r>
            <a:r>
              <a:rPr lang="en-US" sz="1600" b="1" dirty="0">
                <a:solidFill>
                  <a:schemeClr val="bg1"/>
                </a:solidFill>
              </a:rPr>
              <a:t>dentity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2648" y="2026291"/>
            <a:ext cx="1540842" cy="52322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G</a:t>
            </a:r>
            <a:r>
              <a:rPr lang="en-US" sz="1400" b="1" dirty="0">
                <a:solidFill>
                  <a:schemeClr val="bg1"/>
                </a:solidFill>
              </a:rPr>
              <a:t>eography &amp; the Environment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3948" y="1428436"/>
            <a:ext cx="2052619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A</a:t>
            </a:r>
            <a:r>
              <a:rPr lang="en-US" sz="1600" b="1" dirty="0">
                <a:solidFill>
                  <a:schemeClr val="bg1"/>
                </a:solidFill>
              </a:rPr>
              <a:t>merica in the World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5917" y="730620"/>
            <a:ext cx="2413658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M</a:t>
            </a:r>
            <a:r>
              <a:rPr lang="en-US" sz="1600" b="1" dirty="0">
                <a:solidFill>
                  <a:schemeClr val="bg1"/>
                </a:solidFill>
              </a:rPr>
              <a:t>igration &amp; Settlement</a:t>
            </a:r>
          </a:p>
        </p:txBody>
      </p:sp>
      <p:pic>
        <p:nvPicPr>
          <p:cNvPr id="1060" name="Picture 36"/>
          <p:cNvPicPr>
            <a:picLocks noChangeAspect="1" noChangeArrowheads="1"/>
          </p:cNvPicPr>
          <p:nvPr/>
        </p:nvPicPr>
        <p:blipFill>
          <a:blip r:embed="rId1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96" y="4543079"/>
            <a:ext cx="164623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084030" y="4253017"/>
            <a:ext cx="841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Mestizo</a:t>
            </a:r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98568" y="4281992"/>
            <a:ext cx="76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</a:rPr>
              <a:t>Zambo</a:t>
            </a:r>
            <a:endParaRPr lang="en-US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61" name="Picture 37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868" y="4224057"/>
            <a:ext cx="1140402" cy="68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928" y="4288556"/>
            <a:ext cx="812007" cy="6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3" name="Picture 39"/>
          <p:cNvPicPr>
            <a:picLocks noChangeAspect="1" noChangeArrowheads="1"/>
          </p:cNvPicPr>
          <p:nvPr/>
        </p:nvPicPr>
        <p:blipFill>
          <a:blip r:embed="rId2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560" y="4673812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22324" y="4754442"/>
            <a:ext cx="4603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5492" y="4953046"/>
            <a:ext cx="1843329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Work, </a:t>
            </a:r>
            <a:r>
              <a:rPr lang="en-US" sz="1600" b="1" dirty="0">
                <a:solidFill>
                  <a:srgbClr val="FF0000"/>
                </a:solidFill>
              </a:rPr>
              <a:t>E</a:t>
            </a:r>
            <a:r>
              <a:rPr lang="en-US" sz="1600" b="1" dirty="0">
                <a:solidFill>
                  <a:schemeClr val="bg1"/>
                </a:solidFill>
              </a:rPr>
              <a:t>xchange &amp; Technology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55304" y="4879495"/>
            <a:ext cx="2925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C9AAF"/>
                </a:solidFill>
              </a:rPr>
              <a:t>Cash “Crops”—Silver, sugar</a:t>
            </a:r>
          </a:p>
        </p:txBody>
      </p:sp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953499" y="5198719"/>
            <a:ext cx="1102188" cy="65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" name="Picture 41"/>
          <p:cNvPicPr>
            <a:picLocks noChangeAspect="1" noChangeArrowheads="1"/>
          </p:cNvPicPr>
          <p:nvPr/>
        </p:nvPicPr>
        <p:blipFill>
          <a:blip r:embed="rId23">
            <a:duotone>
              <a:prstClr val="black"/>
              <a:srgbClr val="FC9AA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46" y="5513465"/>
            <a:ext cx="165258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6" name="Picture 4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123" y="4554502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7" name="Picture 43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41" y="5447908"/>
            <a:ext cx="525501" cy="10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614444" y="4981915"/>
            <a:ext cx="2064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C9AAF"/>
                </a:solidFill>
              </a:rPr>
              <a:t>Joint-Stock Corporation</a:t>
            </a:r>
          </a:p>
        </p:txBody>
      </p:sp>
      <p:pic>
        <p:nvPicPr>
          <p:cNvPr id="1068" name="Picture 44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37" y="5272597"/>
            <a:ext cx="1262634" cy="48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9" name="Picture 45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67" y="4731756"/>
            <a:ext cx="940695" cy="102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0" name="Picture 46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46" y="5408971"/>
            <a:ext cx="523875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1" name="Picture 47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814" y="4871692"/>
            <a:ext cx="974805" cy="86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38294" y="5676438"/>
            <a:ext cx="4507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6334" y="5906177"/>
            <a:ext cx="1820778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Culture &amp; </a:t>
            </a:r>
            <a:r>
              <a:rPr lang="en-US" sz="1600" b="1" dirty="0">
                <a:solidFill>
                  <a:srgbClr val="FF0000"/>
                </a:solidFill>
              </a:rPr>
              <a:t>S</a:t>
            </a:r>
            <a:r>
              <a:rPr lang="en-US" sz="1600" b="1" dirty="0">
                <a:solidFill>
                  <a:schemeClr val="bg1"/>
                </a:solidFill>
              </a:rPr>
              <a:t>ociety</a:t>
            </a:r>
          </a:p>
        </p:txBody>
      </p:sp>
      <p:pic>
        <p:nvPicPr>
          <p:cNvPr id="1072" name="Picture 48"/>
          <p:cNvPicPr>
            <a:picLocks noChangeAspect="1" noChangeArrowheads="1"/>
          </p:cNvPicPr>
          <p:nvPr/>
        </p:nvPicPr>
        <p:blipFill>
          <a:blip r:embed="rId30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23" y="6281572"/>
            <a:ext cx="165258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491151" y="5898600"/>
            <a:ext cx="1964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Protestant Reformation</a:t>
            </a:r>
          </a:p>
        </p:txBody>
      </p:sp>
      <p:pic>
        <p:nvPicPr>
          <p:cNvPr id="1073" name="Picture 49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709" y="6201352"/>
            <a:ext cx="1535783" cy="55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4" name="Picture 50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966" y="2304402"/>
            <a:ext cx="1003477" cy="98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" name="Picture 51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948" y="5937147"/>
            <a:ext cx="1462287" cy="87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447069" y="6182120"/>
            <a:ext cx="2269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“Civilized” vs. “Subjugated”</a:t>
            </a:r>
          </a:p>
        </p:txBody>
      </p:sp>
      <p:pic>
        <p:nvPicPr>
          <p:cNvPr id="1076" name="Picture 52"/>
          <p:cNvPicPr>
            <a:picLocks noChangeAspect="1" noChangeArrowheads="1"/>
          </p:cNvPicPr>
          <p:nvPr/>
        </p:nvPicPr>
        <p:blipFill>
          <a:blip r:embed="rId28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772" y="6470600"/>
            <a:ext cx="523875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443584" y="991261"/>
            <a:ext cx="1073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Smallpox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55159" y="38349"/>
            <a:ext cx="9012328" cy="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7" name="Picture 53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9" y="6814519"/>
            <a:ext cx="901700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8" name="Picture 54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453341" y="4519242"/>
            <a:ext cx="901700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9" name="Picture 55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8986" y="3103436"/>
            <a:ext cx="901700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14454" y="48670"/>
            <a:ext cx="2687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Exploration &amp; Colonization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1382" y="1343100"/>
            <a:ext cx="1882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European Competition</a:t>
            </a:r>
          </a:p>
        </p:txBody>
      </p:sp>
    </p:spTree>
    <p:extLst>
      <p:ext uri="{BB962C8B-B14F-4D97-AF65-F5344CB8AC3E}">
        <p14:creationId xmlns:p14="http://schemas.microsoft.com/office/powerpoint/2010/main" val="3757730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" y="555625"/>
            <a:ext cx="617537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9" y="1208191"/>
            <a:ext cx="511175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712103" y="1867785"/>
            <a:ext cx="148262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" y="1905090"/>
            <a:ext cx="541337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73" y="2585225"/>
            <a:ext cx="164623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63" y="1035582"/>
            <a:ext cx="1646237" cy="3286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72848" y="2226345"/>
            <a:ext cx="1850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England—Commerce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Middle—Breadbasket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Southern—Tobacco, Rice</a:t>
            </a:r>
          </a:p>
        </p:txBody>
      </p:sp>
      <p:sp>
        <p:nvSpPr>
          <p:cNvPr id="9" name="Rectangle 8"/>
          <p:cNvSpPr/>
          <p:nvPr/>
        </p:nvSpPr>
        <p:spPr>
          <a:xfrm>
            <a:off x="91065" y="2893786"/>
            <a:ext cx="4844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</a:t>
            </a:r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48" y="3524403"/>
            <a:ext cx="164623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40260" y="3281456"/>
            <a:ext cx="160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Colonists vs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Native Americans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8294" y="3775963"/>
            <a:ext cx="3353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5492" y="3118518"/>
            <a:ext cx="1569019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olitics &amp; Power</a:t>
            </a:r>
          </a:p>
        </p:txBody>
      </p:sp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54" y="2572997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37" y="1574815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35" y="492779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81" y="3502600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6044" y="4053035"/>
            <a:ext cx="2673874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American &amp; National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dentity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2648" y="2026291"/>
            <a:ext cx="1540842" cy="52322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eography &amp; the Environment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3948" y="1428436"/>
            <a:ext cx="2052619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merica in the World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5917" y="730620"/>
            <a:ext cx="2413658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igration &amp; Settlement</a:t>
            </a:r>
          </a:p>
        </p:txBody>
      </p:sp>
      <p:pic>
        <p:nvPicPr>
          <p:cNvPr id="1060" name="Picture 36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96" y="4543079"/>
            <a:ext cx="164623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292818" y="3980641"/>
            <a:ext cx="1000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Emerging American Identity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74784" y="3932448"/>
            <a:ext cx="16731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England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Middle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Southern Colonies</a:t>
            </a:r>
          </a:p>
        </p:txBody>
      </p:sp>
      <p:pic>
        <p:nvPicPr>
          <p:cNvPr id="1063" name="Picture 39"/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04" y="4227365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22324" y="4754442"/>
            <a:ext cx="4603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5492" y="4953046"/>
            <a:ext cx="1843329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xchange &amp; Technology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18821" y="5068323"/>
            <a:ext cx="1210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Mercantilism</a:t>
            </a:r>
          </a:p>
        </p:txBody>
      </p:sp>
      <p:pic>
        <p:nvPicPr>
          <p:cNvPr id="1065" name="Picture 41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C9AA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46" y="5513465"/>
            <a:ext cx="165258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7" name="Picture 4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461" y="5461218"/>
            <a:ext cx="525501" cy="10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279718" y="4851784"/>
            <a:ext cx="103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Indentured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Servitude </a:t>
            </a:r>
          </a:p>
        </p:txBody>
      </p:sp>
      <p:pic>
        <p:nvPicPr>
          <p:cNvPr id="1070" name="Picture 4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994" y="5375004"/>
            <a:ext cx="523875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38294" y="5676438"/>
            <a:ext cx="4507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6334" y="5906177"/>
            <a:ext cx="1820778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Culture &amp;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ociety</a:t>
            </a:r>
          </a:p>
        </p:txBody>
      </p:sp>
      <p:pic>
        <p:nvPicPr>
          <p:cNvPr id="1072" name="Picture 48"/>
          <p:cNvPicPr>
            <a:picLocks noChangeAspect="1" noChangeArrowheads="1"/>
          </p:cNvPicPr>
          <p:nvPr/>
        </p:nvPicPr>
        <p:blipFill>
          <a:blip r:embed="rId1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23" y="6281572"/>
            <a:ext cx="165258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409487" y="5837266"/>
            <a:ext cx="1350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Enlightenment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34754" y="5968251"/>
            <a:ext cx="1596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Great Awakening</a:t>
            </a:r>
          </a:p>
        </p:txBody>
      </p:sp>
      <p:pic>
        <p:nvPicPr>
          <p:cNvPr id="1076" name="Picture 52"/>
          <p:cNvPicPr>
            <a:picLocks noChangeAspect="1" noChangeArrowheads="1"/>
          </p:cNvPicPr>
          <p:nvPr/>
        </p:nvPicPr>
        <p:blipFill>
          <a:blip r:embed="rId11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060" y="6386280"/>
            <a:ext cx="523875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Straight Connector 30"/>
          <p:cNvCxnSpPr/>
          <p:nvPr/>
        </p:nvCxnSpPr>
        <p:spPr>
          <a:xfrm>
            <a:off x="55159" y="38349"/>
            <a:ext cx="9012328" cy="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7" name="Picture 5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9" y="6814519"/>
            <a:ext cx="901700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8" name="Picture 5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453341" y="4519242"/>
            <a:ext cx="901700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9" name="Picture 5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8986" y="3103436"/>
            <a:ext cx="901700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958" y="193674"/>
            <a:ext cx="279207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PERIOD TWO—1607-1754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77137" y="231169"/>
            <a:ext cx="1190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Germans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Scots-Irish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43943" y="706102"/>
            <a:ext cx="842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Puritans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141" y="126912"/>
            <a:ext cx="1360561" cy="120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402422" y="357940"/>
            <a:ext cx="952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Slaves</a:t>
            </a:r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163" y="1169208"/>
            <a:ext cx="1274763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" name="TextBox 1023"/>
          <p:cNvSpPr txBox="1"/>
          <p:nvPr/>
        </p:nvSpPr>
        <p:spPr>
          <a:xfrm>
            <a:off x="5587060" y="1388291"/>
            <a:ext cx="105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Triangular Trade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423" y="2026291"/>
            <a:ext cx="1485280" cy="111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641" y="2132139"/>
            <a:ext cx="896608" cy="95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TextBox 1035"/>
          <p:cNvSpPr txBox="1"/>
          <p:nvPr/>
        </p:nvSpPr>
        <p:spPr>
          <a:xfrm>
            <a:off x="6477555" y="2477051"/>
            <a:ext cx="1057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 Colonies</a:t>
            </a:r>
          </a:p>
        </p:txBody>
      </p:sp>
      <p:sp>
        <p:nvSpPr>
          <p:cNvPr id="1041" name="TextBox 1040"/>
          <p:cNvSpPr txBox="1"/>
          <p:nvPr/>
        </p:nvSpPr>
        <p:spPr>
          <a:xfrm>
            <a:off x="4301179" y="3262793"/>
            <a:ext cx="1494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Beaver Wars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King Philips War</a:t>
            </a:r>
          </a:p>
        </p:txBody>
      </p:sp>
      <p:pic>
        <p:nvPicPr>
          <p:cNvPr id="1043" name="Picture 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412" y="3092960"/>
            <a:ext cx="1534020" cy="86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1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14" y="3220093"/>
            <a:ext cx="1307382" cy="73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1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046" y="3956888"/>
            <a:ext cx="1006625" cy="75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" name="Picture 1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423" y="3950027"/>
            <a:ext cx="1130326" cy="84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0" name="Picture 1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76" y="4918252"/>
            <a:ext cx="1706696" cy="75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1" name="Picture 15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633" y="4899695"/>
            <a:ext cx="834629" cy="85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3" name="TextBox 1082"/>
          <p:cNvSpPr txBox="1"/>
          <p:nvPr/>
        </p:nvSpPr>
        <p:spPr>
          <a:xfrm>
            <a:off x="7099262" y="4899695"/>
            <a:ext cx="761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Chattel Slavery</a:t>
            </a:r>
          </a:p>
        </p:txBody>
      </p:sp>
      <p:pic>
        <p:nvPicPr>
          <p:cNvPr id="1084" name="Picture 17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046" y="4819600"/>
            <a:ext cx="1135553" cy="85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" name="Picture 18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854" y="5803091"/>
            <a:ext cx="1587574" cy="89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6" name="Picture 19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012" y="5803091"/>
            <a:ext cx="1261166" cy="94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7" name="Picture 20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546" y="164589"/>
            <a:ext cx="1371450" cy="92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8" name="TextBox 1087"/>
          <p:cNvSpPr txBox="1"/>
          <p:nvPr/>
        </p:nvSpPr>
        <p:spPr>
          <a:xfrm>
            <a:off x="2761133" y="1476113"/>
            <a:ext cx="2063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European Competition</a:t>
            </a:r>
          </a:p>
        </p:txBody>
      </p:sp>
    </p:spTree>
    <p:extLst>
      <p:ext uri="{BB962C8B-B14F-4D97-AF65-F5344CB8AC3E}">
        <p14:creationId xmlns:p14="http://schemas.microsoft.com/office/powerpoint/2010/main" val="293428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" y="555625"/>
            <a:ext cx="617537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9" y="1208191"/>
            <a:ext cx="511175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712103" y="1867785"/>
            <a:ext cx="148262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" y="1905090"/>
            <a:ext cx="541337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73" y="2585225"/>
            <a:ext cx="164623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63" y="1035582"/>
            <a:ext cx="1646237" cy="3286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98712" y="2051211"/>
            <a:ext cx="1176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New U.S.A.</a:t>
            </a:r>
          </a:p>
        </p:txBody>
      </p:sp>
      <p:sp>
        <p:nvSpPr>
          <p:cNvPr id="9" name="Rectangle 8"/>
          <p:cNvSpPr/>
          <p:nvPr/>
        </p:nvSpPr>
        <p:spPr>
          <a:xfrm>
            <a:off x="91065" y="2893786"/>
            <a:ext cx="4844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</a:t>
            </a:r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29" y="3401607"/>
            <a:ext cx="1590761" cy="42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7349" y="3756447"/>
            <a:ext cx="18592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Pontiac's Rebellion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Paine’s Common Sense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American Rev.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Franklin, Washington, Adams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Jefferson, Madison, Hamilton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Continental Congresses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5604" y="4527827"/>
            <a:ext cx="3353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5492" y="3118518"/>
            <a:ext cx="1569019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olitics &amp; Power</a:t>
            </a:r>
          </a:p>
        </p:txBody>
      </p:sp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209" y="2583227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32" y="2164514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480" y="691926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2144" y="4764807"/>
            <a:ext cx="2673874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American &amp; National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dentity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2648" y="2026291"/>
            <a:ext cx="1540842" cy="52322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eography &amp; the Environment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3948" y="1428436"/>
            <a:ext cx="2052619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merica in the World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5917" y="730620"/>
            <a:ext cx="2413658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igration &amp; Settlement</a:t>
            </a:r>
          </a:p>
        </p:txBody>
      </p:sp>
      <p:pic>
        <p:nvPicPr>
          <p:cNvPr id="1060" name="Picture 36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16" y="5054941"/>
            <a:ext cx="164623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110773" y="5021280"/>
            <a:ext cx="1673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Loyalists vs Patriots</a:t>
            </a:r>
          </a:p>
        </p:txBody>
      </p:sp>
      <p:pic>
        <p:nvPicPr>
          <p:cNvPr id="1063" name="Picture 39"/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173" y="4796660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37216" y="5235130"/>
            <a:ext cx="4603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5492" y="5359234"/>
            <a:ext cx="1843329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xchange &amp; Technology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18882" y="5282289"/>
            <a:ext cx="22786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Stamp Act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Sugar Act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Coercive (Intolerable) Acts</a:t>
            </a:r>
          </a:p>
        </p:txBody>
      </p:sp>
      <p:pic>
        <p:nvPicPr>
          <p:cNvPr id="1065" name="Picture 41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C9AA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03" y="5888030"/>
            <a:ext cx="165258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7" name="Picture 4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718" y="5535929"/>
            <a:ext cx="525501" cy="10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485571" y="5064956"/>
            <a:ext cx="1032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Cotton Gin</a:t>
            </a:r>
          </a:p>
        </p:txBody>
      </p:sp>
      <p:pic>
        <p:nvPicPr>
          <p:cNvPr id="1070" name="Picture 4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016674" y="5550023"/>
            <a:ext cx="523875" cy="7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39801" y="5958800"/>
            <a:ext cx="4507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7365" y="6216643"/>
            <a:ext cx="1820778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Culture &amp;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ociety</a:t>
            </a:r>
          </a:p>
        </p:txBody>
      </p:sp>
      <p:pic>
        <p:nvPicPr>
          <p:cNvPr id="1072" name="Picture 48"/>
          <p:cNvPicPr>
            <a:picLocks noChangeAspect="1" noChangeArrowheads="1"/>
          </p:cNvPicPr>
          <p:nvPr/>
        </p:nvPicPr>
        <p:blipFill>
          <a:blip r:embed="rId1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62" y="6494400"/>
            <a:ext cx="165258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412507" y="6089697"/>
            <a:ext cx="2128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Republicanism &amp;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Republican Motherhood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2917" y="6135486"/>
            <a:ext cx="1596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Separation of Church &amp; State</a:t>
            </a:r>
          </a:p>
        </p:txBody>
      </p:sp>
      <p:pic>
        <p:nvPicPr>
          <p:cNvPr id="1076" name="Picture 52"/>
          <p:cNvPicPr>
            <a:picLocks noChangeAspect="1" noChangeArrowheads="1"/>
          </p:cNvPicPr>
          <p:nvPr/>
        </p:nvPicPr>
        <p:blipFill>
          <a:blip r:embed="rId11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863" y="6377854"/>
            <a:ext cx="523875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Straight Connector 30"/>
          <p:cNvCxnSpPr/>
          <p:nvPr/>
        </p:nvCxnSpPr>
        <p:spPr>
          <a:xfrm>
            <a:off x="55159" y="38349"/>
            <a:ext cx="9012328" cy="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7" name="Picture 5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3" y="6791698"/>
            <a:ext cx="901700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8" name="Picture 5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453341" y="4519242"/>
            <a:ext cx="901700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9" name="Picture 5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8986" y="3103436"/>
            <a:ext cx="901700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958" y="193674"/>
            <a:ext cx="279207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PERIOD 3—1754-1800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10773" y="108823"/>
            <a:ext cx="1190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Proclamation Line of 1763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0664" y="95951"/>
            <a:ext cx="1915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Northwest Ordinance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41717" y="117104"/>
            <a:ext cx="952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Spread of Slavery</a:t>
            </a:r>
          </a:p>
        </p:txBody>
      </p:sp>
      <p:sp>
        <p:nvSpPr>
          <p:cNvPr id="1024" name="TextBox 1023"/>
          <p:cNvSpPr txBox="1"/>
          <p:nvPr/>
        </p:nvSpPr>
        <p:spPr>
          <a:xfrm>
            <a:off x="6462074" y="1178186"/>
            <a:ext cx="2645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Treaty of Paris &amp; the X,Y,Z Affair</a:t>
            </a:r>
          </a:p>
        </p:txBody>
      </p:sp>
      <p:sp>
        <p:nvSpPr>
          <p:cNvPr id="1036" name="TextBox 1035"/>
          <p:cNvSpPr txBox="1"/>
          <p:nvPr/>
        </p:nvSpPr>
        <p:spPr>
          <a:xfrm>
            <a:off x="3492700" y="2312861"/>
            <a:ext cx="1057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Expansion</a:t>
            </a:r>
          </a:p>
        </p:txBody>
      </p:sp>
      <p:sp>
        <p:nvSpPr>
          <p:cNvPr id="1088" name="TextBox 1087"/>
          <p:cNvSpPr txBox="1"/>
          <p:nvPr/>
        </p:nvSpPr>
        <p:spPr>
          <a:xfrm>
            <a:off x="2663242" y="1364195"/>
            <a:ext cx="2287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French &amp; Indian War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American Revolution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French Revolution</a:t>
            </a:r>
          </a:p>
        </p:txBody>
      </p:sp>
      <p:pic>
        <p:nvPicPr>
          <p:cNvPr id="1089" name="Picture 2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173" y="95951"/>
            <a:ext cx="969659" cy="105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0" name="Picture 2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115" y="589825"/>
            <a:ext cx="1009384" cy="75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1" name="Picture 2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457" y="807813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2" name="Picture 2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898" y="417159"/>
            <a:ext cx="1325860" cy="8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3" name="Picture 2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8" y="1178186"/>
            <a:ext cx="996970" cy="104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" name="Picture 27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641" y="1489348"/>
            <a:ext cx="1419225" cy="56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6" name="Picture 28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530" y="1451756"/>
            <a:ext cx="1026530" cy="770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7" name="Picture 2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412" y="2026291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8" name="Picture 30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610" y="2268141"/>
            <a:ext cx="1089001" cy="80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9" name="Picture 31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154" y="1438410"/>
            <a:ext cx="987056" cy="74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0" name="Picture 3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971" y="2250618"/>
            <a:ext cx="1075892" cy="68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2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388" y="2593167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3" name="Picture 3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432" y="2562694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4" name="Picture 36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475" y="2346693"/>
            <a:ext cx="939789" cy="70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" name="Picture 37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83" y="2213472"/>
            <a:ext cx="1281659" cy="96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" name="Picture 38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339" y="3134432"/>
            <a:ext cx="1072722" cy="804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7" name="Picture 39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450" y="3113742"/>
            <a:ext cx="819099" cy="75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8" name="Picture 40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457" y="4020297"/>
            <a:ext cx="615611" cy="16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9" name="Picture 41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62" y="3382228"/>
            <a:ext cx="1111612" cy="83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0" name="Picture 42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419" y="3157081"/>
            <a:ext cx="1150955" cy="86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1" name="Picture 43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15" y="3414853"/>
            <a:ext cx="1132567" cy="8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2" name="Picture 44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313" y="4035963"/>
            <a:ext cx="615950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4" name="Picture 45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334" y="3770865"/>
            <a:ext cx="2163763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" name="TextBox 1115"/>
          <p:cNvSpPr txBox="1"/>
          <p:nvPr/>
        </p:nvSpPr>
        <p:spPr>
          <a:xfrm>
            <a:off x="6192794" y="4472753"/>
            <a:ext cx="1487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3/5 Compromise</a:t>
            </a:r>
          </a:p>
        </p:txBody>
      </p:sp>
      <p:pic>
        <p:nvPicPr>
          <p:cNvPr id="1117" name="Picture 47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207" y="4480772"/>
            <a:ext cx="1341081" cy="75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8" name="Picture 48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641" y="4408997"/>
            <a:ext cx="1382356" cy="5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9" name="Picture 49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525" y="4800008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0" name="Picture 50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239" y="5235571"/>
            <a:ext cx="1222424" cy="91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1" name="Picture 51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895" y="5363931"/>
            <a:ext cx="642849" cy="59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2" name="Picture 52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772" y="5363931"/>
            <a:ext cx="1186094" cy="59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4" name="TextBox 1123"/>
          <p:cNvSpPr txBox="1"/>
          <p:nvPr/>
        </p:nvSpPr>
        <p:spPr>
          <a:xfrm>
            <a:off x="7582641" y="5089178"/>
            <a:ext cx="1284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Industrial Rev.</a:t>
            </a:r>
          </a:p>
        </p:txBody>
      </p:sp>
      <p:pic>
        <p:nvPicPr>
          <p:cNvPr id="1125" name="Picture 54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694" y="6089697"/>
            <a:ext cx="935053" cy="6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" name="Picture 55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374" y="6126375"/>
            <a:ext cx="1300412" cy="57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500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" y="555625"/>
            <a:ext cx="617537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9" y="1208191"/>
            <a:ext cx="511175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712103" y="1867785"/>
            <a:ext cx="148262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" y="1905090"/>
            <a:ext cx="541337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73" y="2585225"/>
            <a:ext cx="164623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63" y="1035582"/>
            <a:ext cx="1646237" cy="3286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41190" y="1995100"/>
            <a:ext cx="1402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Louisiana Purchase</a:t>
            </a:r>
          </a:p>
        </p:txBody>
      </p:sp>
      <p:sp>
        <p:nvSpPr>
          <p:cNvPr id="9" name="Rectangle 8"/>
          <p:cNvSpPr/>
          <p:nvPr/>
        </p:nvSpPr>
        <p:spPr>
          <a:xfrm>
            <a:off x="91065" y="2893786"/>
            <a:ext cx="4844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</a:t>
            </a:r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29" y="3401607"/>
            <a:ext cx="1590761" cy="42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9083" y="3637987"/>
            <a:ext cx="1859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Era of Good Feelings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Corrupt Bargain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Marshall Court Rulings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Missouri Compromise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6796" y="4203312"/>
            <a:ext cx="3353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5492" y="3118518"/>
            <a:ext cx="1569019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olitics &amp; Power</a:t>
            </a:r>
          </a:p>
        </p:txBody>
      </p:sp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824" y="2478584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173" y="1039343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36899" y="4458106"/>
            <a:ext cx="2673874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American &amp; National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dentity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2648" y="2026291"/>
            <a:ext cx="1540842" cy="52322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eography &amp; the Environment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3948" y="1428436"/>
            <a:ext cx="2052619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merica in the World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5917" y="730620"/>
            <a:ext cx="2413658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igration &amp; Settlement</a:t>
            </a:r>
          </a:p>
        </p:txBody>
      </p:sp>
      <p:pic>
        <p:nvPicPr>
          <p:cNvPr id="1060" name="Picture 36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33" y="4751588"/>
            <a:ext cx="164623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247441" y="4869780"/>
            <a:ext cx="941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Nativism</a:t>
            </a:r>
          </a:p>
        </p:txBody>
      </p:sp>
      <p:pic>
        <p:nvPicPr>
          <p:cNvPr id="1063" name="Picture 39"/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172" y="4708196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03087" y="5072279"/>
            <a:ext cx="4603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3469" y="5203438"/>
            <a:ext cx="1843329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xchange &amp; Technology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61278" y="5140036"/>
            <a:ext cx="2278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American System</a:t>
            </a:r>
          </a:p>
        </p:txBody>
      </p:sp>
      <p:pic>
        <p:nvPicPr>
          <p:cNvPr id="1065" name="Picture 41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C9AA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03" y="5888030"/>
            <a:ext cx="165258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7" name="Picture 4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084" y="5632124"/>
            <a:ext cx="525501" cy="10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442526" y="5067896"/>
            <a:ext cx="1282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King Cotton</a:t>
            </a:r>
          </a:p>
        </p:txBody>
      </p:sp>
      <p:pic>
        <p:nvPicPr>
          <p:cNvPr id="1070" name="Picture 4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248352" y="5284431"/>
            <a:ext cx="523875" cy="7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39801" y="5958800"/>
            <a:ext cx="4507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7365" y="6216643"/>
            <a:ext cx="1820778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Culture &amp;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ociety</a:t>
            </a:r>
          </a:p>
        </p:txBody>
      </p:sp>
      <p:pic>
        <p:nvPicPr>
          <p:cNvPr id="1072" name="Picture 48"/>
          <p:cNvPicPr>
            <a:picLocks noChangeAspect="1" noChangeArrowheads="1"/>
          </p:cNvPicPr>
          <p:nvPr/>
        </p:nvPicPr>
        <p:blipFill>
          <a:blip r:embed="rId1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62" y="6494400"/>
            <a:ext cx="165258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411255" y="5964387"/>
            <a:ext cx="2128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Transcendentalism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03800" y="6080141"/>
            <a:ext cx="1092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Reformers</a:t>
            </a:r>
          </a:p>
        </p:txBody>
      </p:sp>
      <p:pic>
        <p:nvPicPr>
          <p:cNvPr id="1076" name="Picture 52"/>
          <p:cNvPicPr>
            <a:picLocks noChangeAspect="1" noChangeArrowheads="1"/>
          </p:cNvPicPr>
          <p:nvPr/>
        </p:nvPicPr>
        <p:blipFill>
          <a:blip r:embed="rId11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142" y="6391213"/>
            <a:ext cx="523875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Straight Connector 30"/>
          <p:cNvCxnSpPr/>
          <p:nvPr/>
        </p:nvCxnSpPr>
        <p:spPr>
          <a:xfrm>
            <a:off x="55159" y="38349"/>
            <a:ext cx="9012328" cy="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7" name="Picture 5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3" y="6791698"/>
            <a:ext cx="901700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8" name="Picture 5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453341" y="4519242"/>
            <a:ext cx="901700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9" name="Picture 5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8986" y="3103436"/>
            <a:ext cx="901700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958" y="193674"/>
            <a:ext cx="279207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PERIOD 4—1800-1848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10773" y="108823"/>
            <a:ext cx="1673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Westward Bound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0664" y="95951"/>
            <a:ext cx="1915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Indian Removal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54649" y="62656"/>
            <a:ext cx="2210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Irish-German immigration</a:t>
            </a:r>
          </a:p>
        </p:txBody>
      </p:sp>
      <p:sp>
        <p:nvSpPr>
          <p:cNvPr id="1024" name="TextBox 1023"/>
          <p:cNvSpPr txBox="1"/>
          <p:nvPr/>
        </p:nvSpPr>
        <p:spPr>
          <a:xfrm>
            <a:off x="5361797" y="1280254"/>
            <a:ext cx="1612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Monroe Doctrine</a:t>
            </a:r>
          </a:p>
        </p:txBody>
      </p:sp>
      <p:sp>
        <p:nvSpPr>
          <p:cNvPr id="1036" name="TextBox 1035"/>
          <p:cNvSpPr txBox="1"/>
          <p:nvPr/>
        </p:nvSpPr>
        <p:spPr>
          <a:xfrm>
            <a:off x="4289446" y="1980124"/>
            <a:ext cx="1180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Erie Canal</a:t>
            </a:r>
          </a:p>
        </p:txBody>
      </p:sp>
      <p:pic>
        <p:nvPicPr>
          <p:cNvPr id="1091" name="Picture 2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982" y="646029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7" name="Picture 2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560" y="1691986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2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12" y="2549510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8" name="Picture 4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308" y="3971960"/>
            <a:ext cx="615611" cy="16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" name="TextBox 1115"/>
          <p:cNvSpPr txBox="1"/>
          <p:nvPr/>
        </p:nvSpPr>
        <p:spPr>
          <a:xfrm>
            <a:off x="4301449" y="4447520"/>
            <a:ext cx="1298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Nationalism</a:t>
            </a:r>
          </a:p>
        </p:txBody>
      </p:sp>
      <p:pic>
        <p:nvPicPr>
          <p:cNvPr id="1119" name="Picture 4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549" y="4708196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797" y="403728"/>
            <a:ext cx="1360634" cy="77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395" y="378340"/>
            <a:ext cx="1292810" cy="77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27" y="367107"/>
            <a:ext cx="1021253" cy="66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598" y="403728"/>
            <a:ext cx="1257268" cy="5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412" y="1280106"/>
            <a:ext cx="2510039" cy="74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009" y="1186849"/>
            <a:ext cx="1870605" cy="94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947" y="2285782"/>
            <a:ext cx="1275578" cy="59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457" y="2282759"/>
            <a:ext cx="723179" cy="6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781137" y="2261435"/>
            <a:ext cx="1180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Commercial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Agriculture</a:t>
            </a: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706" y="2145028"/>
            <a:ext cx="2002966" cy="8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128" y="2802891"/>
            <a:ext cx="1132567" cy="8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567" y="3601315"/>
            <a:ext cx="1065472" cy="79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 descr="Image result for why corrupt bargain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12" y="2980429"/>
            <a:ext cx="1063771" cy="79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935523" y="2924563"/>
            <a:ext cx="1251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Bank War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Spoils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Whigs</a:t>
            </a:r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23" y="3025280"/>
            <a:ext cx="1262642" cy="117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43" y="3637987"/>
            <a:ext cx="1285825" cy="7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" name="Picture 20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598" y="3101320"/>
            <a:ext cx="1355399" cy="110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" name="Picture 21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172" y="4387975"/>
            <a:ext cx="1089825" cy="81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032" y="4404643"/>
            <a:ext cx="1257412" cy="73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85" y="5375673"/>
            <a:ext cx="1741041" cy="58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" name="TextBox 1128"/>
          <p:cNvSpPr txBox="1"/>
          <p:nvPr/>
        </p:nvSpPr>
        <p:spPr>
          <a:xfrm>
            <a:off x="7356257" y="4191984"/>
            <a:ext cx="1632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Code of Chivalry</a:t>
            </a:r>
          </a:p>
        </p:txBody>
      </p: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260" y="4471981"/>
            <a:ext cx="1638605" cy="66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1" name="TextBox 1130"/>
          <p:cNvSpPr txBox="1"/>
          <p:nvPr/>
        </p:nvSpPr>
        <p:spPr>
          <a:xfrm>
            <a:off x="4311378" y="5130542"/>
            <a:ext cx="2825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Growth of Industry /Transportation</a:t>
            </a:r>
          </a:p>
        </p:txBody>
      </p:sp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344" y="5440921"/>
            <a:ext cx="1530964" cy="57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" name="Picture 26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650" y="5685026"/>
            <a:ext cx="523875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634" y="5316826"/>
            <a:ext cx="1638979" cy="76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3" name="TextBox 1132"/>
          <p:cNvSpPr txBox="1"/>
          <p:nvPr/>
        </p:nvSpPr>
        <p:spPr>
          <a:xfrm>
            <a:off x="4195650" y="5857968"/>
            <a:ext cx="1772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Cult of Domesticity</a:t>
            </a:r>
          </a:p>
        </p:txBody>
      </p:sp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988" y="6216643"/>
            <a:ext cx="1251095" cy="52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05" y="6385920"/>
            <a:ext cx="517525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670" y="6108689"/>
            <a:ext cx="1347134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4" name="Picture 31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274" y="6080141"/>
            <a:ext cx="1599023" cy="68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21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" y="555625"/>
            <a:ext cx="617537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9" y="1208191"/>
            <a:ext cx="511175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712103" y="1867785"/>
            <a:ext cx="148262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" y="1905090"/>
            <a:ext cx="541337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73" y="2585225"/>
            <a:ext cx="164623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63" y="1035582"/>
            <a:ext cx="1646237" cy="3286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23830" y="2105521"/>
            <a:ext cx="11589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Homestead Act</a:t>
            </a:r>
          </a:p>
        </p:txBody>
      </p:sp>
      <p:sp>
        <p:nvSpPr>
          <p:cNvPr id="9" name="Rectangle 8"/>
          <p:cNvSpPr/>
          <p:nvPr/>
        </p:nvSpPr>
        <p:spPr>
          <a:xfrm>
            <a:off x="91065" y="2893786"/>
            <a:ext cx="4844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</a:t>
            </a:r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29" y="3401607"/>
            <a:ext cx="1590761" cy="42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7791" y="3637987"/>
            <a:ext cx="20816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Compromises of 1850 &amp; 1877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Popular Sovereignty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Civil War/Mexican-American War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r>
              <a:rPr kumimoji="0" lang="en-US" sz="1000" b="1" i="0" u="none" strike="noStrike" kern="1200" cap="none" spc="0" normalizeH="0" baseline="3000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14</a:t>
            </a:r>
            <a:r>
              <a:rPr kumimoji="0" lang="en-US" sz="1000" b="1" i="0" u="none" strike="noStrike" kern="1200" cap="none" spc="0" normalizeH="0" baseline="3000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15</a:t>
            </a:r>
            <a:r>
              <a:rPr kumimoji="0" lang="en-US" sz="1000" b="1" i="0" u="none" strike="noStrike" kern="1200" cap="none" spc="0" normalizeH="0" baseline="3000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amendments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Reconstruction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6796" y="4203312"/>
            <a:ext cx="3353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5492" y="3118518"/>
            <a:ext cx="1569019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olitics &amp; Power</a:t>
            </a:r>
          </a:p>
        </p:txBody>
      </p:sp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05" y="2540881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017" y="761159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36899" y="4458106"/>
            <a:ext cx="2673874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American &amp; National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dentity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2648" y="2026291"/>
            <a:ext cx="1540842" cy="52322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eography &amp; the Environment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3948" y="1428436"/>
            <a:ext cx="2052619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merica in the World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5917" y="730620"/>
            <a:ext cx="2413658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igration &amp; Settlement</a:t>
            </a:r>
          </a:p>
        </p:txBody>
      </p:sp>
      <p:pic>
        <p:nvPicPr>
          <p:cNvPr id="1060" name="Picture 36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33" y="4751588"/>
            <a:ext cx="164623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978362" y="3873622"/>
            <a:ext cx="2313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Nativism/Know Nothings</a:t>
            </a:r>
          </a:p>
        </p:txBody>
      </p:sp>
      <p:pic>
        <p:nvPicPr>
          <p:cNvPr id="1063" name="Picture 39"/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871" y="4296584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03087" y="5072279"/>
            <a:ext cx="4603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3469" y="5203438"/>
            <a:ext cx="1843329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xchange &amp; Technology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05307" y="4841043"/>
            <a:ext cx="2611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Sharecropping/Tenant Farming</a:t>
            </a:r>
          </a:p>
        </p:txBody>
      </p:sp>
      <p:pic>
        <p:nvPicPr>
          <p:cNvPr id="1065" name="Picture 41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C9AA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03" y="5888030"/>
            <a:ext cx="165258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936494" y="4677966"/>
            <a:ext cx="1903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Industrial Technology</a:t>
            </a:r>
          </a:p>
        </p:txBody>
      </p:sp>
      <p:pic>
        <p:nvPicPr>
          <p:cNvPr id="1070" name="Picture 4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855085" y="5495824"/>
            <a:ext cx="523875" cy="7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39801" y="5958800"/>
            <a:ext cx="4507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7365" y="6216643"/>
            <a:ext cx="1820778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Culture &amp;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ociety</a:t>
            </a:r>
          </a:p>
        </p:txBody>
      </p:sp>
      <p:pic>
        <p:nvPicPr>
          <p:cNvPr id="1072" name="Picture 48"/>
          <p:cNvPicPr>
            <a:picLocks noChangeAspect="1" noChangeArrowheads="1"/>
          </p:cNvPicPr>
          <p:nvPr/>
        </p:nvPicPr>
        <p:blipFill>
          <a:blip r:embed="rId11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62" y="6494400"/>
            <a:ext cx="165258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143963" y="57137"/>
            <a:ext cx="1064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Mormons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95812" y="25823"/>
            <a:ext cx="1682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Underground R &amp; R</a:t>
            </a:r>
          </a:p>
        </p:txBody>
      </p:sp>
      <p:pic>
        <p:nvPicPr>
          <p:cNvPr id="1076" name="Picture 52"/>
          <p:cNvPicPr>
            <a:picLocks noChangeAspect="1" noChangeArrowheads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441" y="6369456"/>
            <a:ext cx="523875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Straight Connector 30"/>
          <p:cNvCxnSpPr/>
          <p:nvPr/>
        </p:nvCxnSpPr>
        <p:spPr>
          <a:xfrm>
            <a:off x="55159" y="38349"/>
            <a:ext cx="9012328" cy="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7" name="Picture 5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3" y="6791698"/>
            <a:ext cx="901700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8" name="Picture 5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453341" y="4519242"/>
            <a:ext cx="901700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9" name="Picture 5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8986" y="3103436"/>
            <a:ext cx="901700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958" y="193674"/>
            <a:ext cx="279207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PERIOD 5—1848-1877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05307" y="5804911"/>
            <a:ext cx="1673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Manifest Destiny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63515" y="5788213"/>
            <a:ext cx="2787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Uncle Tom’s Cabin/Abolition</a:t>
            </a:r>
          </a:p>
        </p:txBody>
      </p:sp>
      <p:sp>
        <p:nvSpPr>
          <p:cNvPr id="1024" name="TextBox 1023"/>
          <p:cNvSpPr txBox="1"/>
          <p:nvPr/>
        </p:nvSpPr>
        <p:spPr>
          <a:xfrm>
            <a:off x="2656567" y="1233488"/>
            <a:ext cx="2129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Mexican-American War</a:t>
            </a:r>
          </a:p>
        </p:txBody>
      </p:sp>
      <p:sp>
        <p:nvSpPr>
          <p:cNvPr id="1036" name="TextBox 1035"/>
          <p:cNvSpPr txBox="1"/>
          <p:nvPr/>
        </p:nvSpPr>
        <p:spPr>
          <a:xfrm>
            <a:off x="3971232" y="2070651"/>
            <a:ext cx="1180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 Gold Rush</a:t>
            </a:r>
          </a:p>
        </p:txBody>
      </p:sp>
      <p:pic>
        <p:nvPicPr>
          <p:cNvPr id="1091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964" y="684291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7" name="Picture 2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576" y="1828110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2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951" y="2471911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8" name="Picture 4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976" y="3745580"/>
            <a:ext cx="615611" cy="16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9" name="Picture 4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936" y="4369943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454418" y="2134012"/>
            <a:ext cx="2184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Expansion of King Cotton</a:t>
            </a:r>
          </a:p>
        </p:txBody>
      </p:sp>
      <p:sp>
        <p:nvSpPr>
          <p:cNvPr id="1129" name="TextBox 1128"/>
          <p:cNvSpPr txBox="1"/>
          <p:nvPr/>
        </p:nvSpPr>
        <p:spPr>
          <a:xfrm>
            <a:off x="6263489" y="3793273"/>
            <a:ext cx="3006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Radical Republicans vs Redeemers</a:t>
            </a:r>
          </a:p>
        </p:txBody>
      </p:sp>
      <p:sp>
        <p:nvSpPr>
          <p:cNvPr id="1131" name="TextBox 1130"/>
          <p:cNvSpPr txBox="1"/>
          <p:nvPr/>
        </p:nvSpPr>
        <p:spPr>
          <a:xfrm>
            <a:off x="5440199" y="4751588"/>
            <a:ext cx="1076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Railroads</a:t>
            </a:r>
          </a:p>
        </p:txBody>
      </p:sp>
      <p:pic>
        <p:nvPicPr>
          <p:cNvPr id="1132" name="Picture 2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647" y="5444230"/>
            <a:ext cx="523875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3" name="TextBox 1132"/>
          <p:cNvSpPr txBox="1"/>
          <p:nvPr/>
        </p:nvSpPr>
        <p:spPr>
          <a:xfrm>
            <a:off x="5003212" y="57137"/>
            <a:ext cx="1772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Overland Routes</a:t>
            </a:r>
          </a:p>
        </p:txBody>
      </p:sp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459" y="6369457"/>
            <a:ext cx="517525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726" y="6052336"/>
            <a:ext cx="1229439" cy="73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360" y="6052336"/>
            <a:ext cx="1222740" cy="77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048" y="5888031"/>
            <a:ext cx="1752601" cy="84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0" name="TextBox 1119"/>
          <p:cNvSpPr txBox="1"/>
          <p:nvPr/>
        </p:nvSpPr>
        <p:spPr>
          <a:xfrm>
            <a:off x="4613104" y="1079599"/>
            <a:ext cx="2321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“Fifty-Four Forty or Fight!”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480" y="1181997"/>
            <a:ext cx="15303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3" name="Picture 7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664" y="1491403"/>
            <a:ext cx="1605627" cy="58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5" name="Picture 9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593" y="1415908"/>
            <a:ext cx="1550161" cy="70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" name="Picture 10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040" y="1815472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0" name="Picture 11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051" y="1465820"/>
            <a:ext cx="1342649" cy="65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5" name="Picture 1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47" y="2338279"/>
            <a:ext cx="1184090" cy="57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" name="Picture 1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43" y="2319284"/>
            <a:ext cx="1365261" cy="65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7" name="Picture 14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0" y="2402741"/>
            <a:ext cx="2040460" cy="54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8" name="Picture 15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6" y="2989631"/>
            <a:ext cx="1231635" cy="80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9" name="Picture 16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658" y="3132877"/>
            <a:ext cx="777293" cy="58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" name="Picture 17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493" y="3139677"/>
            <a:ext cx="989663" cy="74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1" name="Picture 18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17" y="3096926"/>
            <a:ext cx="615950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2" name="Picture 19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961" y="2953990"/>
            <a:ext cx="1221420" cy="78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3" name="Picture 20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920" y="2937825"/>
            <a:ext cx="1449097" cy="94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4" name="Picture 21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32" y="4154816"/>
            <a:ext cx="1267888" cy="68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5" name="Picture 22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022" y="3944260"/>
            <a:ext cx="1028903" cy="77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" name="Picture 2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317" y="4070621"/>
            <a:ext cx="1648146" cy="60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7" name="Picture 24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394" y="5099766"/>
            <a:ext cx="2026564" cy="74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8" name="Picture 25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300" y="4991830"/>
            <a:ext cx="1027078" cy="77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9" name="Picture 26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207" y="4936354"/>
            <a:ext cx="1658085" cy="77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0" name="Picture 27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287" y="402509"/>
            <a:ext cx="1377730" cy="797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1" name="Picture 28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268" y="395269"/>
            <a:ext cx="1472486" cy="6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" name="Picture 29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10716"/>
            <a:ext cx="1333150" cy="87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320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" y="555625"/>
            <a:ext cx="617537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9" y="1208191"/>
            <a:ext cx="511175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670373" y="1867785"/>
            <a:ext cx="148262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" y="1905090"/>
            <a:ext cx="541337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73" y="2585225"/>
            <a:ext cx="164623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36" y="1035582"/>
            <a:ext cx="1646237" cy="3286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79536" y="1938870"/>
            <a:ext cx="1639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Transcontinental R &amp; R</a:t>
            </a:r>
          </a:p>
        </p:txBody>
      </p:sp>
      <p:sp>
        <p:nvSpPr>
          <p:cNvPr id="9" name="Rectangle 8"/>
          <p:cNvSpPr/>
          <p:nvPr/>
        </p:nvSpPr>
        <p:spPr>
          <a:xfrm>
            <a:off x="116478" y="2616015"/>
            <a:ext cx="4844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</a:t>
            </a:r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74" y="3262026"/>
            <a:ext cx="1590761" cy="42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413239" y="2865332"/>
            <a:ext cx="9502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Indian Wars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4284" y="3562440"/>
            <a:ext cx="3353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3469" y="2888712"/>
            <a:ext cx="1569019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olitics &amp; Power</a:t>
            </a:r>
          </a:p>
        </p:txBody>
      </p:sp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380" y="2387241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80" y="656310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5917" y="3793273"/>
            <a:ext cx="2673874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American &amp; National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dentity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4074" y="2039732"/>
            <a:ext cx="1540842" cy="52322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eography &amp; the Environment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4074" y="1398125"/>
            <a:ext cx="2052619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merica in the World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5917" y="730620"/>
            <a:ext cx="2413658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igration &amp; Settlement</a:t>
            </a:r>
          </a:p>
        </p:txBody>
      </p:sp>
      <p:pic>
        <p:nvPicPr>
          <p:cNvPr id="1060" name="Picture 36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69" y="4132277"/>
            <a:ext cx="164623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91123" y="4520755"/>
            <a:ext cx="4603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1505" y="4677867"/>
            <a:ext cx="1843329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xchange &amp; Technology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98400" y="4578642"/>
            <a:ext cx="2611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Boss &amp; Political Machines</a:t>
            </a:r>
          </a:p>
        </p:txBody>
      </p:sp>
      <p:pic>
        <p:nvPicPr>
          <p:cNvPr id="1065" name="Picture 41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FC9AA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35" y="5254826"/>
            <a:ext cx="165258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111602" y="4803273"/>
            <a:ext cx="220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Technology/Innovations</a:t>
            </a:r>
          </a:p>
        </p:txBody>
      </p:sp>
      <p:pic>
        <p:nvPicPr>
          <p:cNvPr id="1070" name="Picture 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419869" y="5151433"/>
            <a:ext cx="523875" cy="7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26601" y="5560758"/>
            <a:ext cx="4507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0505" y="5815445"/>
            <a:ext cx="1820778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Culture &amp;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ociety</a:t>
            </a:r>
          </a:p>
        </p:txBody>
      </p:sp>
      <p:pic>
        <p:nvPicPr>
          <p:cNvPr id="1072" name="Picture 48"/>
          <p:cNvPicPr>
            <a:picLocks noChangeAspect="1" noChangeArrowheads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74" y="6153999"/>
            <a:ext cx="165258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082512" y="99062"/>
            <a:ext cx="2105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Turner’s Frontier Thesis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34214" y="25823"/>
            <a:ext cx="1682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Ghost Dance</a:t>
            </a:r>
          </a:p>
        </p:txBody>
      </p:sp>
      <p:pic>
        <p:nvPicPr>
          <p:cNvPr id="1076" name="Picture 52"/>
          <p:cNvPicPr>
            <a:picLocks noChangeAspect="1" noChangeArrowheads="1"/>
          </p:cNvPicPr>
          <p:nvPr/>
        </p:nvPicPr>
        <p:blipFill>
          <a:blip r:embed="rId9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708" y="6255519"/>
            <a:ext cx="523875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Straight Connector 30"/>
          <p:cNvCxnSpPr/>
          <p:nvPr/>
        </p:nvCxnSpPr>
        <p:spPr>
          <a:xfrm>
            <a:off x="55159" y="38349"/>
            <a:ext cx="9012328" cy="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7" name="Picture 5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3" y="6791698"/>
            <a:ext cx="901700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8" name="Picture 5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453341" y="4519242"/>
            <a:ext cx="901700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9" name="Picture 5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8986" y="3103436"/>
            <a:ext cx="901700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958" y="193674"/>
            <a:ext cx="279207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PERIOD 6—1865-1898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52284" y="5655612"/>
            <a:ext cx="2671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Social Darwinism/Social Gospel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26862" y="5661556"/>
            <a:ext cx="1063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Jim Crow</a:t>
            </a:r>
          </a:p>
        </p:txBody>
      </p:sp>
      <p:sp>
        <p:nvSpPr>
          <p:cNvPr id="1024" name="TextBox 1023"/>
          <p:cNvSpPr txBox="1"/>
          <p:nvPr/>
        </p:nvSpPr>
        <p:spPr>
          <a:xfrm>
            <a:off x="2662336" y="1127311"/>
            <a:ext cx="1955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Chinese Exclusion Act</a:t>
            </a:r>
          </a:p>
        </p:txBody>
      </p:sp>
      <p:sp>
        <p:nvSpPr>
          <p:cNvPr id="1036" name="TextBox 1035"/>
          <p:cNvSpPr txBox="1"/>
          <p:nvPr/>
        </p:nvSpPr>
        <p:spPr>
          <a:xfrm>
            <a:off x="4112064" y="1959452"/>
            <a:ext cx="1180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South</a:t>
            </a:r>
          </a:p>
        </p:txBody>
      </p:sp>
      <p:pic>
        <p:nvPicPr>
          <p:cNvPr id="1091" name="Picture 2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964" y="684291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7" name="Picture 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560" y="1597713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2" name="Picture 3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694" y="2466662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8" name="Picture 4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258" y="3235329"/>
            <a:ext cx="615611" cy="16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9" name="Picture 4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775" y="4145249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413768" y="1980124"/>
            <a:ext cx="2184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Mining &amp; Cattle Frontiers</a:t>
            </a:r>
          </a:p>
        </p:txBody>
      </p:sp>
      <p:sp>
        <p:nvSpPr>
          <p:cNvPr id="1129" name="TextBox 1128"/>
          <p:cNvSpPr txBox="1"/>
          <p:nvPr/>
        </p:nvSpPr>
        <p:spPr>
          <a:xfrm>
            <a:off x="5705389" y="3697995"/>
            <a:ext cx="3298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Urbanization/Ethnic Neighborhoods</a:t>
            </a:r>
          </a:p>
        </p:txBody>
      </p:sp>
      <p:sp>
        <p:nvSpPr>
          <p:cNvPr id="1131" name="TextBox 1130"/>
          <p:cNvSpPr txBox="1"/>
          <p:nvPr/>
        </p:nvSpPr>
        <p:spPr>
          <a:xfrm>
            <a:off x="4540984" y="4597699"/>
            <a:ext cx="3372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Robber Barons &amp; Laissez-Faire Capitalism</a:t>
            </a:r>
          </a:p>
        </p:txBody>
      </p:sp>
      <p:pic>
        <p:nvPicPr>
          <p:cNvPr id="1132" name="Picture 2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415" y="5315945"/>
            <a:ext cx="523875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3" name="TextBox 1132"/>
          <p:cNvSpPr txBox="1"/>
          <p:nvPr/>
        </p:nvSpPr>
        <p:spPr>
          <a:xfrm>
            <a:off x="5232601" y="28134"/>
            <a:ext cx="1603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Dawes Act</a:t>
            </a:r>
          </a:p>
        </p:txBody>
      </p:sp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738" y="6215118"/>
            <a:ext cx="517525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0" name="TextBox 1119"/>
          <p:cNvSpPr txBox="1"/>
          <p:nvPr/>
        </p:nvSpPr>
        <p:spPr>
          <a:xfrm>
            <a:off x="3157299" y="3687405"/>
            <a:ext cx="2321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Old v. New Immigrants</a:t>
            </a:r>
          </a:p>
        </p:txBody>
      </p:sp>
      <p:pic>
        <p:nvPicPr>
          <p:cNvPr id="1126" name="Picture 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103" y="1694096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1" name="Picture 1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693" y="3298861"/>
            <a:ext cx="615950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53" y="456728"/>
            <a:ext cx="1411969" cy="77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245" y="330499"/>
            <a:ext cx="1219795" cy="82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90" y="265094"/>
            <a:ext cx="1211710" cy="86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341" y="1403530"/>
            <a:ext cx="1368173" cy="52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719" y="3958019"/>
            <a:ext cx="1380876" cy="62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961" y="1299091"/>
            <a:ext cx="1609835" cy="71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355443" y="1069174"/>
            <a:ext cx="1579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Ellis Island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611" y="2198675"/>
            <a:ext cx="1358548" cy="6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465" y="2179884"/>
            <a:ext cx="1664981" cy="87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1" name="Picture 10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916" y="2221006"/>
            <a:ext cx="2119684" cy="69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313" y="3096926"/>
            <a:ext cx="1534547" cy="59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2" name="Picture 12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651" y="3081711"/>
            <a:ext cx="1579826" cy="71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4" name="TextBox 1123"/>
          <p:cNvSpPr txBox="1"/>
          <p:nvPr/>
        </p:nvSpPr>
        <p:spPr>
          <a:xfrm>
            <a:off x="4617779" y="2888712"/>
            <a:ext cx="1403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 Strikes!</a:t>
            </a: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538" y="3046029"/>
            <a:ext cx="1700123" cy="65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922" y="3978126"/>
            <a:ext cx="2211023" cy="69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338" y="4885261"/>
            <a:ext cx="1594177" cy="73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" name="Picture 16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7" y="4905476"/>
            <a:ext cx="1494329" cy="77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879" y="5076286"/>
            <a:ext cx="885758" cy="61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911" y="5056871"/>
            <a:ext cx="900843" cy="61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804" y="5963389"/>
            <a:ext cx="995863" cy="74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4" name="Picture 20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29" y="5945478"/>
            <a:ext cx="1153903" cy="87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1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222" y="5945478"/>
            <a:ext cx="967418" cy="76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23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831" y="6003768"/>
            <a:ext cx="1708093" cy="74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9" name="TextBox 1048"/>
          <p:cNvSpPr txBox="1"/>
          <p:nvPr/>
        </p:nvSpPr>
        <p:spPr>
          <a:xfrm>
            <a:off x="6987961" y="5687459"/>
            <a:ext cx="1851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Popular Culture</a:t>
            </a:r>
          </a:p>
        </p:txBody>
      </p:sp>
      <p:pic>
        <p:nvPicPr>
          <p:cNvPr id="1051" name="Picture 24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13" y="1382956"/>
            <a:ext cx="1117112" cy="60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2" name="TextBox 1051"/>
          <p:cNvSpPr txBox="1"/>
          <p:nvPr/>
        </p:nvSpPr>
        <p:spPr>
          <a:xfrm>
            <a:off x="5182263" y="1118776"/>
            <a:ext cx="1299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Olympics</a:t>
            </a:r>
          </a:p>
        </p:txBody>
      </p:sp>
    </p:spTree>
    <p:extLst>
      <p:ext uri="{BB962C8B-B14F-4D97-AF65-F5344CB8AC3E}">
        <p14:creationId xmlns:p14="http://schemas.microsoft.com/office/powerpoint/2010/main" val="4138991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" y="555625"/>
            <a:ext cx="617537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9" y="1208191"/>
            <a:ext cx="511175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670373" y="1867785"/>
            <a:ext cx="148262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" y="1905090"/>
            <a:ext cx="541337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73" y="2585225"/>
            <a:ext cx="164623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36" y="1035582"/>
            <a:ext cx="1646237" cy="3286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92641" y="1938870"/>
            <a:ext cx="18458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Sierra Club-National Parks</a:t>
            </a:r>
          </a:p>
        </p:txBody>
      </p:sp>
      <p:sp>
        <p:nvSpPr>
          <p:cNvPr id="9" name="Rectangle 8"/>
          <p:cNvSpPr/>
          <p:nvPr/>
        </p:nvSpPr>
        <p:spPr>
          <a:xfrm>
            <a:off x="116478" y="2616015"/>
            <a:ext cx="4844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</a:t>
            </a:r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14" y="3168721"/>
            <a:ext cx="1590761" cy="42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24284" y="3562440"/>
            <a:ext cx="3353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3469" y="2888712"/>
            <a:ext cx="1569019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olitics &amp; Power</a:t>
            </a:r>
          </a:p>
        </p:txBody>
      </p:sp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440" y="2356958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80" y="656310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5917" y="3793273"/>
            <a:ext cx="2673874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American &amp; National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dentity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4074" y="2039732"/>
            <a:ext cx="1540842" cy="52322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eography &amp; the Environment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4074" y="1398125"/>
            <a:ext cx="2052619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merica in the World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5917" y="730620"/>
            <a:ext cx="2413658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igration &amp; Settlement</a:t>
            </a:r>
          </a:p>
        </p:txBody>
      </p:sp>
      <p:pic>
        <p:nvPicPr>
          <p:cNvPr id="1060" name="Picture 36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69" y="4132277"/>
            <a:ext cx="164623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91123" y="4520755"/>
            <a:ext cx="4603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1505" y="4677867"/>
            <a:ext cx="1843329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xchange &amp; Technology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76980" y="4534970"/>
            <a:ext cx="1458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Trust Busting</a:t>
            </a:r>
          </a:p>
        </p:txBody>
      </p:sp>
      <p:pic>
        <p:nvPicPr>
          <p:cNvPr id="1065" name="Picture 41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FC9AA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35" y="5254826"/>
            <a:ext cx="165258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091261" y="4609942"/>
            <a:ext cx="1553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Great Depression</a:t>
            </a:r>
          </a:p>
        </p:txBody>
      </p:sp>
      <p:pic>
        <p:nvPicPr>
          <p:cNvPr id="1070" name="Picture 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140863" y="5202673"/>
            <a:ext cx="523875" cy="7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26601" y="5560758"/>
            <a:ext cx="4507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0505" y="5815445"/>
            <a:ext cx="1820778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Culture &amp;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ociety</a:t>
            </a:r>
          </a:p>
        </p:txBody>
      </p:sp>
      <p:pic>
        <p:nvPicPr>
          <p:cNvPr id="1072" name="Picture 48"/>
          <p:cNvPicPr>
            <a:picLocks noChangeAspect="1" noChangeArrowheads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74" y="6153999"/>
            <a:ext cx="165258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082512" y="99062"/>
            <a:ext cx="2105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Great Migration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38831" y="-54827"/>
            <a:ext cx="2671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Immigration Acts/Quotas</a:t>
            </a:r>
          </a:p>
        </p:txBody>
      </p:sp>
      <p:pic>
        <p:nvPicPr>
          <p:cNvPr id="1076" name="Picture 52"/>
          <p:cNvPicPr>
            <a:picLocks noChangeAspect="1" noChangeArrowheads="1"/>
          </p:cNvPicPr>
          <p:nvPr/>
        </p:nvPicPr>
        <p:blipFill>
          <a:blip r:embed="rId9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708" y="6255519"/>
            <a:ext cx="523875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Straight Connector 30"/>
          <p:cNvCxnSpPr/>
          <p:nvPr/>
        </p:nvCxnSpPr>
        <p:spPr>
          <a:xfrm>
            <a:off x="-249650" y="0"/>
            <a:ext cx="9012328" cy="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7" name="Picture 5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3" y="6791698"/>
            <a:ext cx="901700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8" name="Picture 5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453341" y="4519242"/>
            <a:ext cx="901700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9" name="Picture 5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8986" y="3103436"/>
            <a:ext cx="901700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958" y="193674"/>
            <a:ext cx="279207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PERIOD 7—1890-1945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52284" y="5655612"/>
            <a:ext cx="1788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Harlem Renaissance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95854" y="5655196"/>
            <a:ext cx="2257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Freud/Sexual “revolution”</a:t>
            </a:r>
          </a:p>
        </p:txBody>
      </p:sp>
      <p:sp>
        <p:nvSpPr>
          <p:cNvPr id="1024" name="TextBox 1023"/>
          <p:cNvSpPr txBox="1"/>
          <p:nvPr/>
        </p:nvSpPr>
        <p:spPr>
          <a:xfrm>
            <a:off x="2647236" y="1077791"/>
            <a:ext cx="1955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Spanish-American War</a:t>
            </a:r>
          </a:p>
        </p:txBody>
      </p:sp>
      <p:sp>
        <p:nvSpPr>
          <p:cNvPr id="1036" name="TextBox 1035"/>
          <p:cNvSpPr txBox="1"/>
          <p:nvPr/>
        </p:nvSpPr>
        <p:spPr>
          <a:xfrm>
            <a:off x="4370780" y="1993565"/>
            <a:ext cx="1495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Panama Canal</a:t>
            </a:r>
          </a:p>
        </p:txBody>
      </p:sp>
      <p:pic>
        <p:nvPicPr>
          <p:cNvPr id="1091" name="Picture 2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964" y="684291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7" name="Picture 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560" y="1597713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2" name="Picture 3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179" y="2466662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9" name="Picture 4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545" y="4132277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304183" y="2003193"/>
            <a:ext cx="1206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Dust Bowl</a:t>
            </a:r>
          </a:p>
        </p:txBody>
      </p:sp>
      <p:sp>
        <p:nvSpPr>
          <p:cNvPr id="1129" name="TextBox 1128"/>
          <p:cNvSpPr txBox="1"/>
          <p:nvPr/>
        </p:nvSpPr>
        <p:spPr>
          <a:xfrm>
            <a:off x="6389926" y="3697995"/>
            <a:ext cx="2388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Birth of a Nation/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Lynchings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1" name="TextBox 1130"/>
          <p:cNvSpPr txBox="1"/>
          <p:nvPr/>
        </p:nvSpPr>
        <p:spPr>
          <a:xfrm>
            <a:off x="4836777" y="4523978"/>
            <a:ext cx="1291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Consumerism</a:t>
            </a:r>
          </a:p>
        </p:txBody>
      </p:sp>
      <p:pic>
        <p:nvPicPr>
          <p:cNvPr id="1132" name="Picture 2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708" y="5105884"/>
            <a:ext cx="523875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3" name="TextBox 1132"/>
          <p:cNvSpPr txBox="1"/>
          <p:nvPr/>
        </p:nvSpPr>
        <p:spPr>
          <a:xfrm>
            <a:off x="5232601" y="28134"/>
            <a:ext cx="1603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Braceros</a:t>
            </a:r>
          </a:p>
        </p:txBody>
      </p:sp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458" y="6215118"/>
            <a:ext cx="517525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0" name="TextBox 1119"/>
          <p:cNvSpPr txBox="1"/>
          <p:nvPr/>
        </p:nvSpPr>
        <p:spPr>
          <a:xfrm>
            <a:off x="3380441" y="3697995"/>
            <a:ext cx="2321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Flappers &amp; Suffragettes</a:t>
            </a:r>
          </a:p>
        </p:txBody>
      </p:sp>
      <p:pic>
        <p:nvPicPr>
          <p:cNvPr id="1126" name="Picture 1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103" y="1694096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1" name="Picture 1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489" y="3227266"/>
            <a:ext cx="615950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355443" y="1069174"/>
            <a:ext cx="1579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Diplomacy</a:t>
            </a:r>
          </a:p>
        </p:txBody>
      </p:sp>
      <p:sp>
        <p:nvSpPr>
          <p:cNvPr id="1124" name="TextBox 1123"/>
          <p:cNvSpPr txBox="1"/>
          <p:nvPr/>
        </p:nvSpPr>
        <p:spPr>
          <a:xfrm>
            <a:off x="5574125" y="3022774"/>
            <a:ext cx="1967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Progressive Party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-22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Amendments</a:t>
            </a:r>
          </a:p>
        </p:txBody>
      </p:sp>
      <p:sp>
        <p:nvSpPr>
          <p:cNvPr id="1049" name="TextBox 1048"/>
          <p:cNvSpPr txBox="1"/>
          <p:nvPr/>
        </p:nvSpPr>
        <p:spPr>
          <a:xfrm>
            <a:off x="6595971" y="5637701"/>
            <a:ext cx="2622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Modernism v. Fundamentalism</a:t>
            </a:r>
          </a:p>
        </p:txBody>
      </p:sp>
      <p:sp>
        <p:nvSpPr>
          <p:cNvPr id="1052" name="TextBox 1051"/>
          <p:cNvSpPr txBox="1"/>
          <p:nvPr/>
        </p:nvSpPr>
        <p:spPr>
          <a:xfrm>
            <a:off x="5182263" y="1118776"/>
            <a:ext cx="1299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WWI/WWII</a:t>
            </a:r>
          </a:p>
        </p:txBody>
      </p:sp>
      <p:pic>
        <p:nvPicPr>
          <p:cNvPr id="1054" name="Picture 2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661" y="362245"/>
            <a:ext cx="1284208" cy="7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6" name="Picture 26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072" y="379557"/>
            <a:ext cx="1280844" cy="80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8" name="Picture 27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212942" y="239758"/>
            <a:ext cx="1626258" cy="81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9" name="Picture 28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720" y="1340734"/>
            <a:ext cx="1455794" cy="5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1" name="Picture 29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52" y="1358791"/>
            <a:ext cx="1239575" cy="70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2" name="Picture 30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398" y="1344052"/>
            <a:ext cx="1863802" cy="65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6" name="Picture 3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37" y="2210810"/>
            <a:ext cx="1323932" cy="58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7" name="Picture 3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65110" y="2252293"/>
            <a:ext cx="1522369" cy="6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8" name="Picture 34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507" y="2268226"/>
            <a:ext cx="1869171" cy="69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9" name="TextBox 1068"/>
          <p:cNvSpPr txBox="1"/>
          <p:nvPr/>
        </p:nvSpPr>
        <p:spPr>
          <a:xfrm>
            <a:off x="2270551" y="2850571"/>
            <a:ext cx="18186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Roosevelt/FDR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WWI/WWII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Great Depression</a:t>
            </a:r>
          </a:p>
        </p:txBody>
      </p:sp>
      <p:pic>
        <p:nvPicPr>
          <p:cNvPr id="1071" name="Picture 35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441" y="2888712"/>
            <a:ext cx="1178237" cy="88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3" name="Picture 3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252" y="3007692"/>
            <a:ext cx="1412716" cy="67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4" name="Picture 37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442" y="3974170"/>
            <a:ext cx="1898962" cy="63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" name="Picture 38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77" y="3956243"/>
            <a:ext cx="539174" cy="65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0" name="Picture 39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369" y="4005027"/>
            <a:ext cx="1247384" cy="65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1" name="Picture 40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400" y="4825400"/>
            <a:ext cx="1479487" cy="83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2" name="Picture 41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951" y="4831755"/>
            <a:ext cx="1448754" cy="83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3" name="Picture 42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653" y="4880126"/>
            <a:ext cx="1525207" cy="81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4" name="Picture 43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836" y="5978499"/>
            <a:ext cx="1542886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" name="Picture 4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57" y="5904253"/>
            <a:ext cx="1578347" cy="80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6" name="Picture 45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053" y="5904720"/>
            <a:ext cx="1992491" cy="8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42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" y="555625"/>
            <a:ext cx="617537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9" y="1208191"/>
            <a:ext cx="511175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670373" y="1867785"/>
            <a:ext cx="148262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" y="1905090"/>
            <a:ext cx="541337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73" y="2585225"/>
            <a:ext cx="164623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36" y="1035582"/>
            <a:ext cx="1646237" cy="3286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09691" y="2039732"/>
            <a:ext cx="1351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Sunbelt v Rustbelt</a:t>
            </a:r>
          </a:p>
        </p:txBody>
      </p:sp>
      <p:sp>
        <p:nvSpPr>
          <p:cNvPr id="9" name="Rectangle 8"/>
          <p:cNvSpPr/>
          <p:nvPr/>
        </p:nvSpPr>
        <p:spPr>
          <a:xfrm>
            <a:off x="116478" y="2616015"/>
            <a:ext cx="4844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</a:t>
            </a:r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14" y="3168721"/>
            <a:ext cx="1590761" cy="42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24284" y="3562440"/>
            <a:ext cx="3353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3469" y="2888712"/>
            <a:ext cx="1569019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olitics &amp; Power</a:t>
            </a:r>
          </a:p>
        </p:txBody>
      </p:sp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659" y="2469338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690" y="672676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5917" y="3793273"/>
            <a:ext cx="2673874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American &amp; National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dentity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4074" y="2039732"/>
            <a:ext cx="1540842" cy="52322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eography &amp; the Environment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4074" y="1398125"/>
            <a:ext cx="2052619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merica in the World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5917" y="730620"/>
            <a:ext cx="2413658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igration &amp; Settlement</a:t>
            </a:r>
          </a:p>
        </p:txBody>
      </p:sp>
      <p:pic>
        <p:nvPicPr>
          <p:cNvPr id="1060" name="Picture 36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69" y="4132277"/>
            <a:ext cx="164623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91123" y="4520755"/>
            <a:ext cx="4603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1505" y="4677867"/>
            <a:ext cx="1843329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xchange &amp; Technology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65136" y="4534970"/>
            <a:ext cx="1458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Technology</a:t>
            </a:r>
          </a:p>
        </p:txBody>
      </p:sp>
      <p:pic>
        <p:nvPicPr>
          <p:cNvPr id="1065" name="Picture 41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FC9AA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35" y="5254826"/>
            <a:ext cx="165258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091261" y="4609942"/>
            <a:ext cx="1553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 to Work</a:t>
            </a:r>
          </a:p>
        </p:txBody>
      </p:sp>
      <p:pic>
        <p:nvPicPr>
          <p:cNvPr id="1070" name="Picture 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140863" y="5202673"/>
            <a:ext cx="523875" cy="7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26601" y="5560758"/>
            <a:ext cx="4507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0505" y="5815445"/>
            <a:ext cx="1820778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Culture &amp;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ociety</a:t>
            </a:r>
          </a:p>
        </p:txBody>
      </p:sp>
      <p:pic>
        <p:nvPicPr>
          <p:cNvPr id="1072" name="Picture 48"/>
          <p:cNvPicPr>
            <a:picLocks noChangeAspect="1" noChangeArrowheads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74" y="6153999"/>
            <a:ext cx="165258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747825" y="7803"/>
            <a:ext cx="1754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Suburbs &amp; Sunbelt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20290" y="36888"/>
            <a:ext cx="1936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Immigration Shifts</a:t>
            </a:r>
          </a:p>
        </p:txBody>
      </p:sp>
      <p:pic>
        <p:nvPicPr>
          <p:cNvPr id="1076" name="Picture 52"/>
          <p:cNvPicPr>
            <a:picLocks noChangeAspect="1" noChangeArrowheads="1"/>
          </p:cNvPicPr>
          <p:nvPr/>
        </p:nvPicPr>
        <p:blipFill>
          <a:blip r:embed="rId9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282" y="6289149"/>
            <a:ext cx="523875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Straight Connector 30"/>
          <p:cNvCxnSpPr/>
          <p:nvPr/>
        </p:nvCxnSpPr>
        <p:spPr>
          <a:xfrm>
            <a:off x="93459" y="-1"/>
            <a:ext cx="9012328" cy="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7" name="Picture 5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3" y="6791698"/>
            <a:ext cx="901700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8" name="Picture 5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453341" y="4519242"/>
            <a:ext cx="901700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9" name="Picture 5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8986" y="3103436"/>
            <a:ext cx="901700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958" y="193674"/>
            <a:ext cx="235527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PERIOD 8—1945-1980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3637" y="5572523"/>
            <a:ext cx="2018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Civil Rights Movement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2715" y="5560758"/>
            <a:ext cx="1294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 Scare #2</a:t>
            </a:r>
          </a:p>
        </p:txBody>
      </p:sp>
      <p:sp>
        <p:nvSpPr>
          <p:cNvPr id="1024" name="TextBox 1023"/>
          <p:cNvSpPr txBox="1"/>
          <p:nvPr/>
        </p:nvSpPr>
        <p:spPr>
          <a:xfrm>
            <a:off x="2735101" y="1066399"/>
            <a:ext cx="1022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Cold War</a:t>
            </a:r>
          </a:p>
        </p:txBody>
      </p:sp>
      <p:sp>
        <p:nvSpPr>
          <p:cNvPr id="1036" name="TextBox 1035"/>
          <p:cNvSpPr txBox="1"/>
          <p:nvPr/>
        </p:nvSpPr>
        <p:spPr>
          <a:xfrm>
            <a:off x="4587384" y="1990106"/>
            <a:ext cx="1495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Cold War </a:t>
            </a:r>
          </a:p>
        </p:txBody>
      </p:sp>
      <p:pic>
        <p:nvPicPr>
          <p:cNvPr id="1091" name="Picture 2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157" y="684290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7" name="Picture 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676" y="1655656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2" name="Picture 3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63" y="2452973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9" name="Picture 4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160" y="4154332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814351" y="2013231"/>
            <a:ext cx="1839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3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Worlds</a:t>
            </a:r>
          </a:p>
        </p:txBody>
      </p:sp>
      <p:sp>
        <p:nvSpPr>
          <p:cNvPr id="1129" name="TextBox 1128"/>
          <p:cNvSpPr txBox="1"/>
          <p:nvPr/>
        </p:nvSpPr>
        <p:spPr>
          <a:xfrm>
            <a:off x="5219146" y="3669102"/>
            <a:ext cx="14781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Counter Culture</a:t>
            </a:r>
          </a:p>
        </p:txBody>
      </p:sp>
      <p:sp>
        <p:nvSpPr>
          <p:cNvPr id="1131" name="TextBox 1130"/>
          <p:cNvSpPr txBox="1"/>
          <p:nvPr/>
        </p:nvSpPr>
        <p:spPr>
          <a:xfrm>
            <a:off x="4836777" y="4523978"/>
            <a:ext cx="1291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Stagflation</a:t>
            </a:r>
          </a:p>
        </p:txBody>
      </p:sp>
      <p:pic>
        <p:nvPicPr>
          <p:cNvPr id="1132" name="Picture 2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708" y="5105884"/>
            <a:ext cx="523875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3" name="TextBox 1132"/>
          <p:cNvSpPr txBox="1"/>
          <p:nvPr/>
        </p:nvSpPr>
        <p:spPr>
          <a:xfrm>
            <a:off x="4370780" y="25823"/>
            <a:ext cx="2071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Interstate Highway </a:t>
            </a:r>
          </a:p>
        </p:txBody>
      </p:sp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458" y="6215118"/>
            <a:ext cx="517525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0" name="TextBox 1119"/>
          <p:cNvSpPr txBox="1"/>
          <p:nvPr/>
        </p:nvSpPr>
        <p:spPr>
          <a:xfrm>
            <a:off x="3526228" y="3646362"/>
            <a:ext cx="1561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Power</a:t>
            </a:r>
          </a:p>
        </p:txBody>
      </p:sp>
      <p:pic>
        <p:nvPicPr>
          <p:cNvPr id="1126" name="Picture 1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971" y="1593303"/>
            <a:ext cx="5730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1" name="Picture 1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339" y="3494658"/>
            <a:ext cx="615950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637676" y="1045999"/>
            <a:ext cx="2855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Truman Doctrine/Marshall Plan</a:t>
            </a:r>
          </a:p>
        </p:txBody>
      </p:sp>
      <p:sp>
        <p:nvSpPr>
          <p:cNvPr id="1124" name="TextBox 1123"/>
          <p:cNvSpPr txBox="1"/>
          <p:nvPr/>
        </p:nvSpPr>
        <p:spPr>
          <a:xfrm>
            <a:off x="5532555" y="3013873"/>
            <a:ext cx="1967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Truman, Ike, JFK, LBJ, Nixon, Ford &amp; Carter</a:t>
            </a:r>
          </a:p>
        </p:txBody>
      </p:sp>
      <p:sp>
        <p:nvSpPr>
          <p:cNvPr id="1049" name="TextBox 1048"/>
          <p:cNvSpPr txBox="1"/>
          <p:nvPr/>
        </p:nvSpPr>
        <p:spPr>
          <a:xfrm>
            <a:off x="6217220" y="5686055"/>
            <a:ext cx="1158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 Culture</a:t>
            </a:r>
          </a:p>
        </p:txBody>
      </p:sp>
      <p:sp>
        <p:nvSpPr>
          <p:cNvPr id="1052" name="TextBox 1051"/>
          <p:cNvSpPr txBox="1"/>
          <p:nvPr/>
        </p:nvSpPr>
        <p:spPr>
          <a:xfrm>
            <a:off x="4617346" y="1090348"/>
            <a:ext cx="1614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Israel/Middle East</a:t>
            </a:r>
          </a:p>
        </p:txBody>
      </p:sp>
      <p:sp>
        <p:nvSpPr>
          <p:cNvPr id="1069" name="TextBox 1068"/>
          <p:cNvSpPr txBox="1"/>
          <p:nvPr/>
        </p:nvSpPr>
        <p:spPr>
          <a:xfrm>
            <a:off x="2270551" y="2850571"/>
            <a:ext cx="14874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Fair Deal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Great Society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Watergate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Silent Majority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40" y="2246208"/>
            <a:ext cx="1382303" cy="64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828" y="345041"/>
            <a:ext cx="1312612" cy="79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997" y="324809"/>
            <a:ext cx="1697298" cy="80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980" y="1343197"/>
            <a:ext cx="1275633" cy="74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384" y="1354751"/>
            <a:ext cx="945171" cy="70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167" y="1371345"/>
            <a:ext cx="980300" cy="69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290" y="1380794"/>
            <a:ext cx="1890131" cy="6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836" y="336878"/>
            <a:ext cx="1059716" cy="79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022" y="2230904"/>
            <a:ext cx="1415066" cy="68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58" y="2294029"/>
            <a:ext cx="1969401" cy="72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968" y="2913838"/>
            <a:ext cx="1045211" cy="78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78" y="2976702"/>
            <a:ext cx="878664" cy="65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384" y="2913040"/>
            <a:ext cx="1000463" cy="75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5" y="2995490"/>
            <a:ext cx="885691" cy="66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96" y="3879650"/>
            <a:ext cx="1488848" cy="73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071" y="3948712"/>
            <a:ext cx="1188291" cy="60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499481" y="3671260"/>
            <a:ext cx="1098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Feminism</a:t>
            </a:r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276" y="3893253"/>
            <a:ext cx="1043912" cy="80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748367" y="3698565"/>
            <a:ext cx="1030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AIM/UFW</a:t>
            </a:r>
          </a:p>
        </p:txBody>
      </p:sp>
      <p:pic>
        <p:nvPicPr>
          <p:cNvPr id="29" name="Picture 20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158" y="3979240"/>
            <a:ext cx="1166482" cy="61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1" name="Picture 21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591" y="4831755"/>
            <a:ext cx="138102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348" y="4785636"/>
            <a:ext cx="1425575" cy="85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232" y="4917719"/>
            <a:ext cx="1552928" cy="76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6" y="5887272"/>
            <a:ext cx="1401497" cy="92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2" name="Picture 25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647" y="5889788"/>
            <a:ext cx="1202546" cy="90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3" name="Picture 26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604" y="5784467"/>
            <a:ext cx="1148402" cy="86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202" y="5958747"/>
            <a:ext cx="1210986" cy="76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397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</TotalTime>
  <Words>745</Words>
  <Application>Microsoft Office PowerPoint</Application>
  <PresentationFormat>On-screen Show (4:3)</PresentationFormat>
  <Paragraphs>267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</dc:creator>
  <cp:lastModifiedBy>Darrell Duncan</cp:lastModifiedBy>
  <cp:revision>17</cp:revision>
  <cp:lastPrinted>2017-07-28T19:39:49Z</cp:lastPrinted>
  <dcterms:created xsi:type="dcterms:W3CDTF">2017-07-28T17:48:46Z</dcterms:created>
  <dcterms:modified xsi:type="dcterms:W3CDTF">2017-08-12T16:40:59Z</dcterms:modified>
</cp:coreProperties>
</file>